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283" r:id="rId2"/>
    <p:sldId id="284" r:id="rId3"/>
  </p:sldIdLst>
  <p:sldSz cx="12192000" cy="6858000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Calibri Light" panose="020F0302020204030204" pitchFamily="34" charset="0"/>
      <p:regular r:id="rId9"/>
      <p:italic r:id="rId10"/>
    </p:embeddedFont>
    <p:embeddedFont>
      <p:font typeface="Cambria Math" panose="02040503050406030204" pitchFamily="18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4747"/>
    <a:srgbClr val="767171"/>
    <a:srgbClr val="7F7A7A"/>
    <a:srgbClr val="00FFFF"/>
    <a:srgbClr val="CC00FF"/>
    <a:srgbClr val="0000CC"/>
    <a:srgbClr val="F2D0EC"/>
    <a:srgbClr val="4C6D93"/>
    <a:srgbClr val="637785"/>
    <a:srgbClr val="002F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1C9507-6862-4625-ABA3-DFB07B1747A5}" v="38" dt="2022-04-19T03:23:53.7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60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tableStyles" Target="tableStyles.xml"/><Relationship Id="rId10" Type="http://schemas.openxmlformats.org/officeDocument/2006/relationships/font" Target="fonts/font6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g Bo" userId="332dbdf67b1791cd" providerId="LiveId" clId="{DEED1827-9C38-40EE-BD31-1D42BED398DD}"/>
    <pc:docChg chg="undo redo custSel addSld delSld modSld">
      <pc:chgData name="Tang Bo" userId="332dbdf67b1791cd" providerId="LiveId" clId="{DEED1827-9C38-40EE-BD31-1D42BED398DD}" dt="2022-02-07T03:47:07.314" v="809" actId="47"/>
      <pc:docMkLst>
        <pc:docMk/>
      </pc:docMkLst>
      <pc:sldChg chg="addSp delSp modSp del mod">
        <pc:chgData name="Tang Bo" userId="332dbdf67b1791cd" providerId="LiveId" clId="{DEED1827-9C38-40EE-BD31-1D42BED398DD}" dt="2022-02-07T03:47:07.314" v="809" actId="47"/>
        <pc:sldMkLst>
          <pc:docMk/>
          <pc:sldMk cId="1347487427" sldId="266"/>
        </pc:sldMkLst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18" creationId="{4959E697-715E-4948-A21A-D4BDF03B3F16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19" creationId="{8C548137-4514-4EDB-B899-CFA2E42EBE02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20" creationId="{C52F5019-E6C9-41EC-B0F1-A30438AE4042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21" creationId="{50315FE8-6300-47EF-BC1B-3DA3A2A2EC76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27" creationId="{F5416046-FA51-4478-B94F-F5C09BF62EC9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30" creationId="{ABD38B95-B277-44D8-9CA9-B81B9395FCFA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31" creationId="{5AC338FE-3D3A-4260-887A-146B6547A193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33" creationId="{27A931E6-BEB0-4B45-8656-2E74FD634ADF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34" creationId="{E8016B59-55F0-47ED-9B52-C11D49B19F37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35" creationId="{375989FA-8E9C-48AF-AB4D-60089CAD2112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36" creationId="{3559F57F-C3A2-497B-A743-8AEF39A07AD8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37" creationId="{0DE2902F-92A7-4522-83BA-FACB67E5FE37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38" creationId="{F304BA2E-2A9D-49F1-8353-5A3C176530DB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39" creationId="{0EFDE4D4-1855-4173-92FC-0BB363BB9D38}"/>
          </ac:spMkLst>
        </pc:spChg>
        <pc:spChg chg="add mod ord">
          <ac:chgData name="Tang Bo" userId="332dbdf67b1791cd" providerId="LiveId" clId="{DEED1827-9C38-40EE-BD31-1D42BED398DD}" dt="2022-02-07T03:44:36.447" v="788" actId="164"/>
          <ac:spMkLst>
            <pc:docMk/>
            <pc:sldMk cId="1347487427" sldId="266"/>
            <ac:spMk id="81" creationId="{4B124B4F-0B9C-466F-AB2B-083973DE22D8}"/>
          </ac:spMkLst>
        </pc:spChg>
        <pc:spChg chg="mod">
          <ac:chgData name="Tang Bo" userId="332dbdf67b1791cd" providerId="LiveId" clId="{DEED1827-9C38-40EE-BD31-1D42BED398DD}" dt="2022-02-07T03:45:25.494" v="790" actId="14100"/>
          <ac:spMkLst>
            <pc:docMk/>
            <pc:sldMk cId="1347487427" sldId="266"/>
            <ac:spMk id="94" creationId="{E181EBE6-0D19-4F0D-B444-6384E9C9F8D6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97" creationId="{E0E809E3-9D10-4FBD-BAEF-FD68C6915ED1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103" creationId="{B89B24AF-1CFC-4DFD-AC75-988BE57722F1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104" creationId="{7C210AF8-3D8A-46C2-A479-8C3150A152F5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105" creationId="{28CE7077-6EB3-4E36-BBB7-D6A83E4189B0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106" creationId="{4E99A83A-8072-4406-BFD4-C5E98DE487EE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107" creationId="{1DDCDE55-C5D1-4435-8140-1350B6B34A84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109" creationId="{5E08C67A-A778-4A00-8866-31E0A867165C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112" creationId="{4CE11AC2-9207-4A32-8B40-335CD5788957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115" creationId="{5CC70FB8-681E-41DF-A1EA-1BCC390DBD83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116" creationId="{98AAABB3-F669-4CCE-ABB8-173842432F8A}"/>
          </ac:spMkLst>
        </pc:spChg>
        <pc:grpChg chg="add mod">
          <ac:chgData name="Tang Bo" userId="332dbdf67b1791cd" providerId="LiveId" clId="{DEED1827-9C38-40EE-BD31-1D42BED398DD}" dt="2022-02-07T03:44:30.796" v="787" actId="164"/>
          <ac:grpSpMkLst>
            <pc:docMk/>
            <pc:sldMk cId="1347487427" sldId="266"/>
            <ac:grpSpMk id="3" creationId="{7FD10362-AEDA-4FFA-8796-17DFD9D096B8}"/>
          </ac:grpSpMkLst>
        </pc:grpChg>
        <pc:grpChg chg="add mod">
          <ac:chgData name="Tang Bo" userId="332dbdf67b1791cd" providerId="LiveId" clId="{DEED1827-9C38-40EE-BD31-1D42BED398DD}" dt="2022-02-07T03:44:36.447" v="788" actId="164"/>
          <ac:grpSpMkLst>
            <pc:docMk/>
            <pc:sldMk cId="1347487427" sldId="266"/>
            <ac:grpSpMk id="12" creationId="{2DB3ECFC-A19B-41F2-A434-60F2A95E16C1}"/>
          </ac:grpSpMkLst>
        </pc:grpChg>
        <pc:grpChg chg="mod">
          <ac:chgData name="Tang Bo" userId="332dbdf67b1791cd" providerId="LiveId" clId="{DEED1827-9C38-40EE-BD31-1D42BED398DD}" dt="2022-02-07T03:44:30.796" v="787" actId="164"/>
          <ac:grpSpMkLst>
            <pc:docMk/>
            <pc:sldMk cId="1347487427" sldId="266"/>
            <ac:grpSpMk id="24" creationId="{27A2430F-6DCE-4B33-897E-96A1F814B3B7}"/>
          </ac:grpSpMkLst>
        </pc:grpChg>
        <pc:grpChg chg="mod">
          <ac:chgData name="Tang Bo" userId="332dbdf67b1791cd" providerId="LiveId" clId="{DEED1827-9C38-40EE-BD31-1D42BED398DD}" dt="2022-02-07T03:44:30.796" v="787" actId="164"/>
          <ac:grpSpMkLst>
            <pc:docMk/>
            <pc:sldMk cId="1347487427" sldId="266"/>
            <ac:grpSpMk id="29" creationId="{50D9A4DC-9D8F-4A82-878D-32BD088BEF92}"/>
          </ac:grpSpMkLst>
        </pc:grpChg>
        <pc:grpChg chg="mod">
          <ac:chgData name="Tang Bo" userId="332dbdf67b1791cd" providerId="LiveId" clId="{DEED1827-9C38-40EE-BD31-1D42BED398DD}" dt="2022-02-07T03:44:30.796" v="787" actId="164"/>
          <ac:grpSpMkLst>
            <pc:docMk/>
            <pc:sldMk cId="1347487427" sldId="266"/>
            <ac:grpSpMk id="84" creationId="{9CF6F0B4-7693-4ECD-B6D9-E68EE4DB80C7}"/>
          </ac:grpSpMkLst>
        </pc:grpChg>
        <pc:grpChg chg="mod">
          <ac:chgData name="Tang Bo" userId="332dbdf67b1791cd" providerId="LiveId" clId="{DEED1827-9C38-40EE-BD31-1D42BED398DD}" dt="2022-02-07T03:44:30.796" v="787" actId="164"/>
          <ac:grpSpMkLst>
            <pc:docMk/>
            <pc:sldMk cId="1347487427" sldId="266"/>
            <ac:grpSpMk id="95" creationId="{1952895E-856D-423D-9FA0-E3F3BDB21D60}"/>
          </ac:grpSpMkLst>
        </pc:grpChg>
        <pc:grpChg chg="mod">
          <ac:chgData name="Tang Bo" userId="332dbdf67b1791cd" providerId="LiveId" clId="{DEED1827-9C38-40EE-BD31-1D42BED398DD}" dt="2022-02-07T03:44:30.796" v="787" actId="164"/>
          <ac:grpSpMkLst>
            <pc:docMk/>
            <pc:sldMk cId="1347487427" sldId="266"/>
            <ac:grpSpMk id="102" creationId="{8CB11A7B-DCC0-4EA5-BD9C-085C3F0F6939}"/>
          </ac:grpSpMkLst>
        </pc:grpChg>
        <pc:grpChg chg="mod">
          <ac:chgData name="Tang Bo" userId="332dbdf67b1791cd" providerId="LiveId" clId="{DEED1827-9C38-40EE-BD31-1D42BED398DD}" dt="2022-02-07T03:44:30.796" v="787" actId="164"/>
          <ac:grpSpMkLst>
            <pc:docMk/>
            <pc:sldMk cId="1347487427" sldId="266"/>
            <ac:grpSpMk id="108" creationId="{D082585E-FF0E-465D-8229-571198F744E7}"/>
          </ac:grpSpMkLst>
        </pc:grpChg>
        <pc:grpChg chg="mod">
          <ac:chgData name="Tang Bo" userId="332dbdf67b1791cd" providerId="LiveId" clId="{DEED1827-9C38-40EE-BD31-1D42BED398DD}" dt="2022-02-07T03:44:30.796" v="787" actId="164"/>
          <ac:grpSpMkLst>
            <pc:docMk/>
            <pc:sldMk cId="1347487427" sldId="266"/>
            <ac:grpSpMk id="110" creationId="{1CDA00F8-F5F1-4ADF-8975-4CD126B3E1E7}"/>
          </ac:grpSpMkLst>
        </pc:grpChg>
        <pc:grpChg chg="mod">
          <ac:chgData name="Tang Bo" userId="332dbdf67b1791cd" providerId="LiveId" clId="{DEED1827-9C38-40EE-BD31-1D42BED398DD}" dt="2022-02-07T03:44:30.796" v="787" actId="164"/>
          <ac:grpSpMkLst>
            <pc:docMk/>
            <pc:sldMk cId="1347487427" sldId="266"/>
            <ac:grpSpMk id="117" creationId="{2A9667CB-634F-4D28-BD01-6A676F4C1CDB}"/>
          </ac:grpSpMkLst>
        </pc:grpChg>
        <pc:grpChg chg="mod">
          <ac:chgData name="Tang Bo" userId="332dbdf67b1791cd" providerId="LiveId" clId="{DEED1827-9C38-40EE-BD31-1D42BED398DD}" dt="2022-02-07T03:44:36.447" v="788" actId="164"/>
          <ac:grpSpMkLst>
            <pc:docMk/>
            <pc:sldMk cId="1347487427" sldId="266"/>
            <ac:grpSpMk id="118" creationId="{FF335674-E7D6-4A8B-AAA2-D8F3A4EB8A1C}"/>
          </ac:grpSpMkLst>
        </pc:grpChg>
        <pc:picChg chg="add del mod modCrop">
          <ac:chgData name="Tang Bo" userId="332dbdf67b1791cd" providerId="LiveId" clId="{DEED1827-9C38-40EE-BD31-1D42BED398DD}" dt="2022-02-07T03:46:17.033" v="799" actId="478"/>
          <ac:picMkLst>
            <pc:docMk/>
            <pc:sldMk cId="1347487427" sldId="266"/>
            <ac:picMk id="22" creationId="{17DBC7C0-1154-4F13-B2FF-094DE69039D4}"/>
          </ac:picMkLst>
        </pc:picChg>
        <pc:picChg chg="add del mod modCrop">
          <ac:chgData name="Tang Bo" userId="332dbdf67b1791cd" providerId="LiveId" clId="{DEED1827-9C38-40EE-BD31-1D42BED398DD}" dt="2022-02-07T03:46:53.576" v="808" actId="478"/>
          <ac:picMkLst>
            <pc:docMk/>
            <pc:sldMk cId="1347487427" sldId="266"/>
            <ac:picMk id="25" creationId="{BC6E3B52-A7BA-4467-B4AC-BF534BDC63CF}"/>
          </ac:picMkLst>
        </pc:picChg>
        <pc:picChg chg="del">
          <ac:chgData name="Tang Bo" userId="332dbdf67b1791cd" providerId="LiveId" clId="{DEED1827-9C38-40EE-BD31-1D42BED398DD}" dt="2022-02-07T03:39:31.204" v="732" actId="478"/>
          <ac:picMkLst>
            <pc:docMk/>
            <pc:sldMk cId="1347487427" sldId="266"/>
            <ac:picMk id="83" creationId="{062514E6-4343-40A1-BF55-ABC5CA7B6D0A}"/>
          </ac:picMkLst>
        </pc:pic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28" creationId="{86024E1F-D4CA-4875-8819-31EC610C2E6E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40" creationId="{549E5DAC-A14F-40ED-99DD-B5D024562182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42" creationId="{D95A1287-1365-445C-BE32-DF876CCA480E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45" creationId="{C1243846-A150-4FAB-A733-7B798C62EF7B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48" creationId="{7B99B643-750F-4D9D-8493-ACE7D99605F2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51" creationId="{FC9FAA99-ACAB-4A78-9AFF-79BF94524F72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54" creationId="{8399405A-0B83-47E6-B070-37FCD3DFB398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58" creationId="{99D2E6FB-A23A-4309-80B9-6741F6900ADA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61" creationId="{2EE5B0C9-7DE7-4D67-A62A-00AB57203625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64" creationId="{E3031622-6674-4341-9B82-1002B946CBB5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67" creationId="{2F07B229-E65D-4771-85D7-B2ED96A84549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70" creationId="{FCD003AD-FD9F-43A2-8EE0-AFE8408753D5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73" creationId="{439CDD22-E01E-4552-B890-7A56EA41F55B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76" creationId="{2FDA86FC-1FAA-41B6-B43A-954E21F3772C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79" creationId="{B0ABDA44-8985-41E5-97A7-3734C9075191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82" creationId="{A7079D2C-73C6-4435-B7B3-2D5322479B6C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96" creationId="{2049851A-1479-49CB-889C-D11563E4C8B8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98" creationId="{74FCAB50-C883-4349-A545-C9921186F3D8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111" creationId="{A0B2EBE4-495A-406A-B942-674E5B8E18C7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113" creationId="{9F1968DE-0337-4E5A-8609-D63214B3950D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125" creationId="{208A8548-0E2D-4F84-82D0-4EC4F02B7447}"/>
          </ac:cxnSpMkLst>
        </pc:cxnChg>
      </pc:sldChg>
      <pc:sldChg chg="addSp delSp modSp mod">
        <pc:chgData name="Tang Bo" userId="332dbdf67b1791cd" providerId="LiveId" clId="{DEED1827-9C38-40EE-BD31-1D42BED398DD}" dt="2022-01-25T00:43:42.685" v="731" actId="165"/>
        <pc:sldMkLst>
          <pc:docMk/>
          <pc:sldMk cId="739560436" sldId="278"/>
        </pc:sldMkLst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18" creationId="{4959E697-715E-4948-A21A-D4BDF03B3F16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19" creationId="{8C548137-4514-4EDB-B899-CFA2E42EBE02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20" creationId="{C52F5019-E6C9-41EC-B0F1-A30438AE4042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21" creationId="{50315FE8-6300-47EF-BC1B-3DA3A2A2EC76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27" creationId="{F5416046-FA51-4478-B94F-F5C09BF62EC9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30" creationId="{ABD38B95-B277-44D8-9CA9-B81B9395FCFA}"/>
          </ac:spMkLst>
        </pc:spChg>
        <pc:spChg chg="mod topLvl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31" creationId="{5AC338FE-3D3A-4260-887A-146B6547A193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33" creationId="{27A931E6-BEB0-4B45-8656-2E74FD634ADF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34" creationId="{E8016B59-55F0-47ED-9B52-C11D49B19F37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35" creationId="{375989FA-8E9C-48AF-AB4D-60089CAD2112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36" creationId="{3559F57F-C3A2-497B-A743-8AEF39A07AD8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37" creationId="{0DE2902F-92A7-4522-83BA-FACB67E5FE37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38" creationId="{F304BA2E-2A9D-49F1-8353-5A3C176530DB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39" creationId="{0EFDE4D4-1855-4173-92FC-0BB363BB9D38}"/>
          </ac:spMkLst>
        </pc:spChg>
        <pc:spChg chg="add del mod">
          <ac:chgData name="Tang Bo" userId="332dbdf67b1791cd" providerId="LiveId" clId="{DEED1827-9C38-40EE-BD31-1D42BED398DD}" dt="2022-01-25T00:43:42.241" v="730"/>
          <ac:spMkLst>
            <pc:docMk/>
            <pc:sldMk cId="739560436" sldId="278"/>
            <ac:spMk id="74" creationId="{FFF8DC1C-27C2-4B0F-9777-0B7673C8B7A5}"/>
          </ac:spMkLst>
        </pc:spChg>
        <pc:spChg chg="add mod">
          <ac:chgData name="Tang Bo" userId="332dbdf67b1791cd" providerId="LiveId" clId="{DEED1827-9C38-40EE-BD31-1D42BED398DD}" dt="2022-01-25T00:41:32.585" v="713" actId="571"/>
          <ac:spMkLst>
            <pc:docMk/>
            <pc:sldMk cId="739560436" sldId="278"/>
            <ac:spMk id="75" creationId="{704C62D7-CA40-42EB-8357-D5AAE7F00A60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94" creationId="{E181EBE6-0D19-4F0D-B444-6384E9C9F8D6}"/>
          </ac:spMkLst>
        </pc:spChg>
        <pc:spChg chg="mod topLvl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97" creationId="{E0E809E3-9D10-4FBD-BAEF-FD68C6915ED1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103" creationId="{B89B24AF-1CFC-4DFD-AC75-988BE57722F1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104" creationId="{7C210AF8-3D8A-46C2-A479-8C3150A152F5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105" creationId="{28CE7077-6EB3-4E36-BBB7-D6A83E4189B0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106" creationId="{4E99A83A-8072-4406-BFD4-C5E98DE487EE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107" creationId="{1DDCDE55-C5D1-4435-8140-1350B6B34A84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109" creationId="{5E08C67A-A778-4A00-8866-31E0A867165C}"/>
          </ac:spMkLst>
        </pc:spChg>
        <pc:spChg chg="mod topLvl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112" creationId="{4CE11AC2-9207-4A32-8B40-335CD5788957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115" creationId="{5CC70FB8-681E-41DF-A1EA-1BCC390DBD83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116" creationId="{98AAABB3-F669-4CCE-ABB8-173842432F8A}"/>
          </ac:spMkLst>
        </pc:spChg>
        <pc:grpChg chg="mod">
          <ac:chgData name="Tang Bo" userId="332dbdf67b1791cd" providerId="LiveId" clId="{DEED1827-9C38-40EE-BD31-1D42BED398DD}" dt="2022-01-25T00:43:42.685" v="731" actId="165"/>
          <ac:grpSpMkLst>
            <pc:docMk/>
            <pc:sldMk cId="739560436" sldId="278"/>
            <ac:grpSpMk id="24" creationId="{27A2430F-6DCE-4B33-897E-96A1F814B3B7}"/>
          </ac:grpSpMkLst>
        </pc:grpChg>
        <pc:grpChg chg="mod topLvl">
          <ac:chgData name="Tang Bo" userId="332dbdf67b1791cd" providerId="LiveId" clId="{DEED1827-9C38-40EE-BD31-1D42BED398DD}" dt="2022-01-25T00:43:42.685" v="731" actId="165"/>
          <ac:grpSpMkLst>
            <pc:docMk/>
            <pc:sldMk cId="739560436" sldId="278"/>
            <ac:grpSpMk id="29" creationId="{50D9A4DC-9D8F-4A82-878D-32BD088BEF92}"/>
          </ac:grpSpMkLst>
        </pc:grpChg>
        <pc:grpChg chg="mod">
          <ac:chgData name="Tang Bo" userId="332dbdf67b1791cd" providerId="LiveId" clId="{DEED1827-9C38-40EE-BD31-1D42BED398DD}" dt="2022-01-25T00:43:42.685" v="731" actId="165"/>
          <ac:grpSpMkLst>
            <pc:docMk/>
            <pc:sldMk cId="739560436" sldId="278"/>
            <ac:grpSpMk id="84" creationId="{9CF6F0B4-7693-4ECD-B6D9-E68EE4DB80C7}"/>
          </ac:grpSpMkLst>
        </pc:grpChg>
        <pc:grpChg chg="mod topLvl">
          <ac:chgData name="Tang Bo" userId="332dbdf67b1791cd" providerId="LiveId" clId="{DEED1827-9C38-40EE-BD31-1D42BED398DD}" dt="2022-01-25T00:43:42.685" v="731" actId="165"/>
          <ac:grpSpMkLst>
            <pc:docMk/>
            <pc:sldMk cId="739560436" sldId="278"/>
            <ac:grpSpMk id="95" creationId="{1952895E-856D-423D-9FA0-E3F3BDB21D60}"/>
          </ac:grpSpMkLst>
        </pc:grpChg>
        <pc:grpChg chg="mod">
          <ac:chgData name="Tang Bo" userId="332dbdf67b1791cd" providerId="LiveId" clId="{DEED1827-9C38-40EE-BD31-1D42BED398DD}" dt="2022-01-25T00:43:42.685" v="731" actId="165"/>
          <ac:grpSpMkLst>
            <pc:docMk/>
            <pc:sldMk cId="739560436" sldId="278"/>
            <ac:grpSpMk id="102" creationId="{8CB11A7B-DCC0-4EA5-BD9C-085C3F0F6939}"/>
          </ac:grpSpMkLst>
        </pc:grpChg>
        <pc:grpChg chg="mod">
          <ac:chgData name="Tang Bo" userId="332dbdf67b1791cd" providerId="LiveId" clId="{DEED1827-9C38-40EE-BD31-1D42BED398DD}" dt="2022-01-25T00:43:42.685" v="731" actId="165"/>
          <ac:grpSpMkLst>
            <pc:docMk/>
            <pc:sldMk cId="739560436" sldId="278"/>
            <ac:grpSpMk id="108" creationId="{D082585E-FF0E-465D-8229-571198F744E7}"/>
          </ac:grpSpMkLst>
        </pc:grpChg>
        <pc:grpChg chg="mod topLvl">
          <ac:chgData name="Tang Bo" userId="332dbdf67b1791cd" providerId="LiveId" clId="{DEED1827-9C38-40EE-BD31-1D42BED398DD}" dt="2022-01-25T00:43:42.685" v="731" actId="165"/>
          <ac:grpSpMkLst>
            <pc:docMk/>
            <pc:sldMk cId="739560436" sldId="278"/>
            <ac:grpSpMk id="110" creationId="{1CDA00F8-F5F1-4ADF-8975-4CD126B3E1E7}"/>
          </ac:grpSpMkLst>
        </pc:grpChg>
        <pc:grpChg chg="mod topLvl">
          <ac:chgData name="Tang Bo" userId="332dbdf67b1791cd" providerId="LiveId" clId="{DEED1827-9C38-40EE-BD31-1D42BED398DD}" dt="2022-01-25T00:43:42.685" v="731" actId="165"/>
          <ac:grpSpMkLst>
            <pc:docMk/>
            <pc:sldMk cId="739560436" sldId="278"/>
            <ac:grpSpMk id="117" creationId="{2A9667CB-634F-4D28-BD01-6A676F4C1CDB}"/>
          </ac:grpSpMkLst>
        </pc:grpChg>
        <pc:grpChg chg="add del mod">
          <ac:chgData name="Tang Bo" userId="332dbdf67b1791cd" providerId="LiveId" clId="{DEED1827-9C38-40EE-BD31-1D42BED398DD}" dt="2022-01-25T00:43:42.685" v="731" actId="165"/>
          <ac:grpSpMkLst>
            <pc:docMk/>
            <pc:sldMk cId="739560436" sldId="278"/>
            <ac:grpSpMk id="118" creationId="{FF335674-E7D6-4A8B-AAA2-D8F3A4EB8A1C}"/>
          </ac:grpSpMkLst>
        </pc:grpChg>
        <pc:cxnChg chg="mod topLvl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28" creationId="{86024E1F-D4CA-4875-8819-31EC610C2E6E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40" creationId="{549E5DAC-A14F-40ED-99DD-B5D024562182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42" creationId="{D95A1287-1365-445C-BE32-DF876CCA480E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45" creationId="{C1243846-A150-4FAB-A733-7B798C62EF7B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48" creationId="{7B99B643-750F-4D9D-8493-ACE7D99605F2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51" creationId="{FC9FAA99-ACAB-4A78-9AFF-79BF94524F72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54" creationId="{8399405A-0B83-47E6-B070-37FCD3DFB398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58" creationId="{99D2E6FB-A23A-4309-80B9-6741F6900ADA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61" creationId="{2EE5B0C9-7DE7-4D67-A62A-00AB57203625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64" creationId="{E3031622-6674-4341-9B82-1002B946CBB5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67" creationId="{2F07B229-E65D-4771-85D7-B2ED96A84549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70" creationId="{FCD003AD-FD9F-43A2-8EE0-AFE8408753D5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73" creationId="{439CDD22-E01E-4552-B890-7A56EA41F55B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76" creationId="{2FDA86FC-1FAA-41B6-B43A-954E21F3772C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79" creationId="{B0ABDA44-8985-41E5-97A7-3734C9075191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82" creationId="{A7079D2C-73C6-4435-B7B3-2D5322479B6C}"/>
          </ac:cxnSpMkLst>
        </pc:cxnChg>
        <pc:cxnChg chg="mod topLvl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96" creationId="{2049851A-1479-49CB-889C-D11563E4C8B8}"/>
          </ac:cxnSpMkLst>
        </pc:cxnChg>
        <pc:cxnChg chg="mod topLvl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98" creationId="{74FCAB50-C883-4349-A545-C9921186F3D8}"/>
          </ac:cxnSpMkLst>
        </pc:cxnChg>
        <pc:cxnChg chg="mod topLvl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111" creationId="{A0B2EBE4-495A-406A-B942-674E5B8E18C7}"/>
          </ac:cxnSpMkLst>
        </pc:cxnChg>
        <pc:cxnChg chg="mod topLvl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113" creationId="{9F1968DE-0337-4E5A-8609-D63214B3950D}"/>
          </ac:cxnSpMkLst>
        </pc:cxnChg>
      </pc:sldChg>
      <pc:sldChg chg="addSp delSp modSp add del mod">
        <pc:chgData name="Tang Bo" userId="332dbdf67b1791cd" providerId="LiveId" clId="{DEED1827-9C38-40EE-BD31-1D42BED398DD}" dt="2022-02-07T03:42:39.477" v="768" actId="47"/>
        <pc:sldMkLst>
          <pc:docMk/>
          <pc:sldMk cId="3266248350" sldId="294"/>
        </pc:sldMkLst>
        <pc:spChg chg="add del mod ord">
          <ac:chgData name="Tang Bo" userId="332dbdf67b1791cd" providerId="LiveId" clId="{DEED1827-9C38-40EE-BD31-1D42BED398DD}" dt="2022-02-07T03:42:31.978" v="767" actId="478"/>
          <ac:spMkLst>
            <pc:docMk/>
            <pc:sldMk cId="3266248350" sldId="294"/>
            <ac:spMk id="3" creationId="{EC28436C-8F44-4DDA-A844-2B48997BDA92}"/>
          </ac:spMkLst>
        </pc:spChg>
        <pc:spChg chg="mod topLvl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13" creationId="{AD1EDD7F-535C-4E02-A927-F3EDE51B5763}"/>
          </ac:spMkLst>
        </pc:spChg>
        <pc:spChg chg="mod topLvl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14" creationId="{B7155F91-91C3-442E-BB0E-7BAF849F415B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18" creationId="{4959E697-715E-4948-A21A-D4BDF03B3F16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19" creationId="{8C548137-4514-4EDB-B899-CFA2E42EBE02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20" creationId="{C52F5019-E6C9-41EC-B0F1-A30438AE4042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21" creationId="{50315FE8-6300-47EF-BC1B-3DA3A2A2EC76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27" creationId="{F5416046-FA51-4478-B94F-F5C09BF62EC9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30" creationId="{ABD38B95-B277-44D8-9CA9-B81B9395FCFA}"/>
          </ac:spMkLst>
        </pc:spChg>
        <pc:spChg chg="mod topLvl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31" creationId="{5AC338FE-3D3A-4260-887A-146B6547A193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33" creationId="{27A931E6-BEB0-4B45-8656-2E74FD634ADF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34" creationId="{E8016B59-55F0-47ED-9B52-C11D49B19F37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35" creationId="{375989FA-8E9C-48AF-AB4D-60089CAD2112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36" creationId="{3559F57F-C3A2-497B-A743-8AEF39A07AD8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37" creationId="{0DE2902F-92A7-4522-83BA-FACB67E5FE37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38" creationId="{F304BA2E-2A9D-49F1-8353-5A3C176530DB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39" creationId="{0EFDE4D4-1855-4173-92FC-0BB363BB9D38}"/>
          </ac:spMkLst>
        </pc:spChg>
        <pc:spChg chg="add del mod">
          <ac:chgData name="Tang Bo" userId="332dbdf67b1791cd" providerId="LiveId" clId="{DEED1827-9C38-40EE-BD31-1D42BED398DD}" dt="2022-01-25T00:43:38.635" v="725"/>
          <ac:spMkLst>
            <pc:docMk/>
            <pc:sldMk cId="3266248350" sldId="294"/>
            <ac:spMk id="93" creationId="{5C130C5E-835C-4A20-8D73-18FC25A039B7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94" creationId="{E181EBE6-0D19-4F0D-B444-6384E9C9F8D6}"/>
          </ac:spMkLst>
        </pc:spChg>
        <pc:spChg chg="mod topLvl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97" creationId="{E0E809E3-9D10-4FBD-BAEF-FD68C6915ED1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103" creationId="{B89B24AF-1CFC-4DFD-AC75-988BE57722F1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104" creationId="{7C210AF8-3D8A-46C2-A479-8C3150A152F5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105" creationId="{28CE7077-6EB3-4E36-BBB7-D6A83E4189B0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106" creationId="{4E99A83A-8072-4406-BFD4-C5E98DE487EE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107" creationId="{1DDCDE55-C5D1-4435-8140-1350B6B34A84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109" creationId="{5E08C67A-A778-4A00-8866-31E0A867165C}"/>
          </ac:spMkLst>
        </pc:spChg>
        <pc:spChg chg="del mod topLvl">
          <ac:chgData name="Tang Bo" userId="332dbdf67b1791cd" providerId="LiveId" clId="{DEED1827-9C38-40EE-BD31-1D42BED398DD}" dt="2022-01-22T05:21:34.489" v="7" actId="478"/>
          <ac:spMkLst>
            <pc:docMk/>
            <pc:sldMk cId="3266248350" sldId="294"/>
            <ac:spMk id="112" creationId="{4CE11AC2-9207-4A32-8B40-335CD5788957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115" creationId="{5CC70FB8-681E-41DF-A1EA-1BCC390DBD83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116" creationId="{98AAABB3-F669-4CCE-ABB8-173842432F8A}"/>
          </ac:spMkLst>
        </pc:spChg>
        <pc:spChg chg="del">
          <ac:chgData name="Tang Bo" userId="332dbdf67b1791cd" providerId="LiveId" clId="{DEED1827-9C38-40EE-BD31-1D42BED398DD}" dt="2022-01-22T05:21:04.122" v="3" actId="478"/>
          <ac:spMkLst>
            <pc:docMk/>
            <pc:sldMk cId="3266248350" sldId="294"/>
            <ac:spMk id="121" creationId="{CAB34E72-2716-4757-9FD1-6E776E4C282A}"/>
          </ac:spMkLst>
        </pc:spChg>
        <pc:spChg chg="del">
          <ac:chgData name="Tang Bo" userId="332dbdf67b1791cd" providerId="LiveId" clId="{DEED1827-9C38-40EE-BD31-1D42BED398DD}" dt="2022-01-22T05:21:01.366" v="2" actId="478"/>
          <ac:spMkLst>
            <pc:docMk/>
            <pc:sldMk cId="3266248350" sldId="294"/>
            <ac:spMk id="122" creationId="{17CAB79C-C822-432E-AF8D-419AE47EE979}"/>
          </ac:spMkLst>
        </pc:spChg>
        <pc:spChg chg="del">
          <ac:chgData name="Tang Bo" userId="332dbdf67b1791cd" providerId="LiveId" clId="{DEED1827-9C38-40EE-BD31-1D42BED398DD}" dt="2022-01-22T05:21:05.608" v="4" actId="478"/>
          <ac:spMkLst>
            <pc:docMk/>
            <pc:sldMk cId="3266248350" sldId="294"/>
            <ac:spMk id="126" creationId="{DCC54CB3-C5B7-4CFB-B46B-A873A842B428}"/>
          </ac:spMkLst>
        </pc:spChg>
        <pc:spChg chg="del">
          <ac:chgData name="Tang Bo" userId="332dbdf67b1791cd" providerId="LiveId" clId="{DEED1827-9C38-40EE-BD31-1D42BED398DD}" dt="2022-01-22T05:21:01.366" v="2" actId="478"/>
          <ac:spMkLst>
            <pc:docMk/>
            <pc:sldMk cId="3266248350" sldId="294"/>
            <ac:spMk id="130" creationId="{34681308-7BF6-4638-B8DF-4D2AD43986C3}"/>
          </ac:spMkLst>
        </pc:spChg>
        <pc:spChg chg="del">
          <ac:chgData name="Tang Bo" userId="332dbdf67b1791cd" providerId="LiveId" clId="{DEED1827-9C38-40EE-BD31-1D42BED398DD}" dt="2022-01-22T05:21:01.366" v="2" actId="478"/>
          <ac:spMkLst>
            <pc:docMk/>
            <pc:sldMk cId="3266248350" sldId="294"/>
            <ac:spMk id="131" creationId="{A4FA346C-BBAB-4DEE-BE6D-437D4CC51A4F}"/>
          </ac:spMkLst>
        </pc:spChg>
        <pc:spChg chg="del">
          <ac:chgData name="Tang Bo" userId="332dbdf67b1791cd" providerId="LiveId" clId="{DEED1827-9C38-40EE-BD31-1D42BED398DD}" dt="2022-01-22T05:21:01.366" v="2" actId="478"/>
          <ac:spMkLst>
            <pc:docMk/>
            <pc:sldMk cId="3266248350" sldId="294"/>
            <ac:spMk id="137" creationId="{B8A0F01C-251E-4091-B5E2-990716C00D77}"/>
          </ac:spMkLst>
        </pc:spChg>
        <pc:grpChg chg="add mod">
          <ac:chgData name="Tang Bo" userId="332dbdf67b1791cd" providerId="LiveId" clId="{DEED1827-9C38-40EE-BD31-1D42BED398DD}" dt="2022-02-07T03:41:28.433" v="753" actId="164"/>
          <ac:grpSpMkLst>
            <pc:docMk/>
            <pc:sldMk cId="3266248350" sldId="294"/>
            <ac:grpSpMk id="12" creationId="{82BEA933-681E-424C-AED2-0C2C17AB4407}"/>
          </ac:grpSpMkLst>
        </pc:grpChg>
        <pc:grpChg chg="mod">
          <ac:chgData name="Tang Bo" userId="332dbdf67b1791cd" providerId="LiveId" clId="{DEED1827-9C38-40EE-BD31-1D42BED398DD}" dt="2022-02-07T03:41:28.433" v="753" actId="164"/>
          <ac:grpSpMkLst>
            <pc:docMk/>
            <pc:sldMk cId="3266248350" sldId="294"/>
            <ac:grpSpMk id="24" creationId="{27A2430F-6DCE-4B33-897E-96A1F814B3B7}"/>
          </ac:grpSpMkLst>
        </pc:grpChg>
        <pc:grpChg chg="mod topLvl">
          <ac:chgData name="Tang Bo" userId="332dbdf67b1791cd" providerId="LiveId" clId="{DEED1827-9C38-40EE-BD31-1D42BED398DD}" dt="2022-02-07T03:41:28.433" v="753" actId="164"/>
          <ac:grpSpMkLst>
            <pc:docMk/>
            <pc:sldMk cId="3266248350" sldId="294"/>
            <ac:grpSpMk id="29" creationId="{50D9A4DC-9D8F-4A82-878D-32BD088BEF92}"/>
          </ac:grpSpMkLst>
        </pc:grpChg>
        <pc:grpChg chg="add mod">
          <ac:chgData name="Tang Bo" userId="332dbdf67b1791cd" providerId="LiveId" clId="{DEED1827-9C38-40EE-BD31-1D42BED398DD}" dt="2022-01-22T05:25:32.729" v="35" actId="164"/>
          <ac:grpSpMkLst>
            <pc:docMk/>
            <pc:sldMk cId="3266248350" sldId="294"/>
            <ac:grpSpMk id="32" creationId="{9849E065-0DDE-49BD-8729-BEF8D784B5EE}"/>
          </ac:grpSpMkLst>
        </pc:grpChg>
        <pc:grpChg chg="add del mod">
          <ac:chgData name="Tang Bo" userId="332dbdf67b1791cd" providerId="LiveId" clId="{DEED1827-9C38-40EE-BD31-1D42BED398DD}" dt="2022-01-22T05:27:11.109" v="37" actId="165"/>
          <ac:grpSpMkLst>
            <pc:docMk/>
            <pc:sldMk cId="3266248350" sldId="294"/>
            <ac:grpSpMk id="41" creationId="{4F08B7C8-8ED3-4B28-BDD8-6F56BEF6919C}"/>
          </ac:grpSpMkLst>
        </pc:grpChg>
        <pc:grpChg chg="add mod">
          <ac:chgData name="Tang Bo" userId="332dbdf67b1791cd" providerId="LiveId" clId="{DEED1827-9C38-40EE-BD31-1D42BED398DD}" dt="2022-01-22T05:28:51.687" v="43" actId="164"/>
          <ac:grpSpMkLst>
            <pc:docMk/>
            <pc:sldMk cId="3266248350" sldId="294"/>
            <ac:grpSpMk id="43" creationId="{5A67CA5D-DF1E-4FD8-9404-C9E5161EE2DE}"/>
          </ac:grpSpMkLst>
        </pc:grpChg>
        <pc:grpChg chg="add mod">
          <ac:chgData name="Tang Bo" userId="332dbdf67b1791cd" providerId="LiveId" clId="{DEED1827-9C38-40EE-BD31-1D42BED398DD}" dt="2022-02-07T03:41:28.433" v="753" actId="164"/>
          <ac:grpSpMkLst>
            <pc:docMk/>
            <pc:sldMk cId="3266248350" sldId="294"/>
            <ac:grpSpMk id="46" creationId="{3AEAFF6B-AC51-4B26-8D46-B64205A751B5}"/>
          </ac:grpSpMkLst>
        </pc:grpChg>
        <pc:grpChg chg="mod">
          <ac:chgData name="Tang Bo" userId="332dbdf67b1791cd" providerId="LiveId" clId="{DEED1827-9C38-40EE-BD31-1D42BED398DD}" dt="2022-02-07T03:41:28.433" v="753" actId="164"/>
          <ac:grpSpMkLst>
            <pc:docMk/>
            <pc:sldMk cId="3266248350" sldId="294"/>
            <ac:grpSpMk id="84" creationId="{9CF6F0B4-7693-4ECD-B6D9-E68EE4DB80C7}"/>
          </ac:grpSpMkLst>
        </pc:grpChg>
        <pc:grpChg chg="mod topLvl">
          <ac:chgData name="Tang Bo" userId="332dbdf67b1791cd" providerId="LiveId" clId="{DEED1827-9C38-40EE-BD31-1D42BED398DD}" dt="2022-02-07T03:41:28.433" v="753" actId="164"/>
          <ac:grpSpMkLst>
            <pc:docMk/>
            <pc:sldMk cId="3266248350" sldId="294"/>
            <ac:grpSpMk id="95" creationId="{1952895E-856D-423D-9FA0-E3F3BDB21D60}"/>
          </ac:grpSpMkLst>
        </pc:grpChg>
        <pc:grpChg chg="mod">
          <ac:chgData name="Tang Bo" userId="332dbdf67b1791cd" providerId="LiveId" clId="{DEED1827-9C38-40EE-BD31-1D42BED398DD}" dt="2022-02-07T03:41:28.433" v="753" actId="164"/>
          <ac:grpSpMkLst>
            <pc:docMk/>
            <pc:sldMk cId="3266248350" sldId="294"/>
            <ac:grpSpMk id="102" creationId="{8CB11A7B-DCC0-4EA5-BD9C-085C3F0F6939}"/>
          </ac:grpSpMkLst>
        </pc:grpChg>
        <pc:grpChg chg="mod">
          <ac:chgData name="Tang Bo" userId="332dbdf67b1791cd" providerId="LiveId" clId="{DEED1827-9C38-40EE-BD31-1D42BED398DD}" dt="2022-02-07T03:41:28.433" v="753" actId="164"/>
          <ac:grpSpMkLst>
            <pc:docMk/>
            <pc:sldMk cId="3266248350" sldId="294"/>
            <ac:grpSpMk id="108" creationId="{D082585E-FF0E-465D-8229-571198F744E7}"/>
          </ac:grpSpMkLst>
        </pc:grpChg>
        <pc:grpChg chg="mod topLvl">
          <ac:chgData name="Tang Bo" userId="332dbdf67b1791cd" providerId="LiveId" clId="{DEED1827-9C38-40EE-BD31-1D42BED398DD}" dt="2022-02-07T03:41:28.433" v="753" actId="164"/>
          <ac:grpSpMkLst>
            <pc:docMk/>
            <pc:sldMk cId="3266248350" sldId="294"/>
            <ac:grpSpMk id="110" creationId="{1CDA00F8-F5F1-4ADF-8975-4CD126B3E1E7}"/>
          </ac:grpSpMkLst>
        </pc:grpChg>
        <pc:grpChg chg="mod topLvl">
          <ac:chgData name="Tang Bo" userId="332dbdf67b1791cd" providerId="LiveId" clId="{DEED1827-9C38-40EE-BD31-1D42BED398DD}" dt="2022-02-07T03:41:28.433" v="753" actId="164"/>
          <ac:grpSpMkLst>
            <pc:docMk/>
            <pc:sldMk cId="3266248350" sldId="294"/>
            <ac:grpSpMk id="117" creationId="{2A9667CB-634F-4D28-BD01-6A676F4C1CDB}"/>
          </ac:grpSpMkLst>
        </pc:grpChg>
        <pc:grpChg chg="del">
          <ac:chgData name="Tang Bo" userId="332dbdf67b1791cd" providerId="LiveId" clId="{DEED1827-9C38-40EE-BD31-1D42BED398DD}" dt="2022-01-22T05:21:10.383" v="5" actId="165"/>
          <ac:grpSpMkLst>
            <pc:docMk/>
            <pc:sldMk cId="3266248350" sldId="294"/>
            <ac:grpSpMk id="118" creationId="{FF335674-E7D6-4A8B-AAA2-D8F3A4EB8A1C}"/>
          </ac:grpSpMkLst>
        </pc:grpChg>
        <pc:picChg chg="del">
          <ac:chgData name="Tang Bo" userId="332dbdf67b1791cd" providerId="LiveId" clId="{DEED1827-9C38-40EE-BD31-1D42BED398DD}" dt="2022-01-22T05:20:54.264" v="1" actId="478"/>
          <ac:picMkLst>
            <pc:docMk/>
            <pc:sldMk cId="3266248350" sldId="294"/>
            <ac:picMk id="83" creationId="{062514E6-4343-40A1-BF55-ABC5CA7B6D0A}"/>
          </ac:picMkLst>
        </pc:picChg>
        <pc:cxnChg chg="add del mod">
          <ac:chgData name="Tang Bo" userId="332dbdf67b1791cd" providerId="LiveId" clId="{DEED1827-9C38-40EE-BD31-1D42BED398DD}" dt="2022-01-22T05:22:54.420" v="27" actId="478"/>
          <ac:cxnSpMkLst>
            <pc:docMk/>
            <pc:sldMk cId="3266248350" sldId="294"/>
            <ac:cxnSpMk id="12" creationId="{0DA0BCF8-430E-426A-BC4B-7B9B9C9EFC47}"/>
          </ac:cxnSpMkLst>
        </pc:cxnChg>
        <pc:cxnChg chg="add mod topLvl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23" creationId="{44386A1E-79EC-4DCF-BD0D-5BEE301D1DAE}"/>
          </ac:cxnSpMkLst>
        </pc:cxnChg>
        <pc:cxnChg chg="mod topLvl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28" creationId="{86024E1F-D4CA-4875-8819-31EC610C2E6E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40" creationId="{549E5DAC-A14F-40ED-99DD-B5D024562182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42" creationId="{D95A1287-1365-445C-BE32-DF876CCA480E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45" creationId="{C1243846-A150-4FAB-A733-7B798C62EF7B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48" creationId="{7B99B643-750F-4D9D-8493-ACE7D99605F2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51" creationId="{FC9FAA99-ACAB-4A78-9AFF-79BF94524F72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54" creationId="{8399405A-0B83-47E6-B070-37FCD3DFB398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58" creationId="{99D2E6FB-A23A-4309-80B9-6741F6900ADA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61" creationId="{2EE5B0C9-7DE7-4D67-A62A-00AB57203625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64" creationId="{E3031622-6674-4341-9B82-1002B946CBB5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67" creationId="{2F07B229-E65D-4771-85D7-B2ED96A84549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70" creationId="{FCD003AD-FD9F-43A2-8EE0-AFE8408753D5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73" creationId="{439CDD22-E01E-4552-B890-7A56EA41F55B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76" creationId="{2FDA86FC-1FAA-41B6-B43A-954E21F3772C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79" creationId="{B0ABDA44-8985-41E5-97A7-3734C9075191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82" creationId="{A7079D2C-73C6-4435-B7B3-2D5322479B6C}"/>
          </ac:cxnSpMkLst>
        </pc:cxnChg>
        <pc:cxnChg chg="mod topLvl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96" creationId="{2049851A-1479-49CB-889C-D11563E4C8B8}"/>
          </ac:cxnSpMkLst>
        </pc:cxnChg>
        <pc:cxnChg chg="mod topLvl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98" creationId="{74FCAB50-C883-4349-A545-C9921186F3D8}"/>
          </ac:cxnSpMkLst>
        </pc:cxnChg>
        <pc:cxnChg chg="del mod topLvl">
          <ac:chgData name="Tang Bo" userId="332dbdf67b1791cd" providerId="LiveId" clId="{DEED1827-9C38-40EE-BD31-1D42BED398DD}" dt="2022-01-22T05:21:34.489" v="7" actId="478"/>
          <ac:cxnSpMkLst>
            <pc:docMk/>
            <pc:sldMk cId="3266248350" sldId="294"/>
            <ac:cxnSpMk id="111" creationId="{A0B2EBE4-495A-406A-B942-674E5B8E18C7}"/>
          </ac:cxnSpMkLst>
        </pc:cxnChg>
        <pc:cxnChg chg="del mod topLvl">
          <ac:chgData name="Tang Bo" userId="332dbdf67b1791cd" providerId="LiveId" clId="{DEED1827-9C38-40EE-BD31-1D42BED398DD}" dt="2022-01-22T05:21:34.489" v="7" actId="478"/>
          <ac:cxnSpMkLst>
            <pc:docMk/>
            <pc:sldMk cId="3266248350" sldId="294"/>
            <ac:cxnSpMk id="113" creationId="{9F1968DE-0337-4E5A-8609-D63214B3950D}"/>
          </ac:cxnSpMkLst>
        </pc:cxnChg>
        <pc:cxnChg chg="del mod">
          <ac:chgData name="Tang Bo" userId="332dbdf67b1791cd" providerId="LiveId" clId="{DEED1827-9C38-40EE-BD31-1D42BED398DD}" dt="2022-01-22T05:21:05.608" v="4" actId="478"/>
          <ac:cxnSpMkLst>
            <pc:docMk/>
            <pc:sldMk cId="3266248350" sldId="294"/>
            <ac:cxnSpMk id="125" creationId="{208A8548-0E2D-4F84-82D0-4EC4F02B7447}"/>
          </ac:cxnSpMkLst>
        </pc:cxnChg>
        <pc:cxnChg chg="del mod">
          <ac:chgData name="Tang Bo" userId="332dbdf67b1791cd" providerId="LiveId" clId="{DEED1827-9C38-40EE-BD31-1D42BED398DD}" dt="2022-01-22T05:21:01.366" v="2" actId="478"/>
          <ac:cxnSpMkLst>
            <pc:docMk/>
            <pc:sldMk cId="3266248350" sldId="294"/>
            <ac:cxnSpMk id="132" creationId="{BC280034-9E8B-4CCA-9E81-4DFF811EF768}"/>
          </ac:cxnSpMkLst>
        </pc:cxnChg>
        <pc:cxnChg chg="del mod">
          <ac:chgData name="Tang Bo" userId="332dbdf67b1791cd" providerId="LiveId" clId="{DEED1827-9C38-40EE-BD31-1D42BED398DD}" dt="2022-01-22T05:21:01.366" v="2" actId="478"/>
          <ac:cxnSpMkLst>
            <pc:docMk/>
            <pc:sldMk cId="3266248350" sldId="294"/>
            <ac:cxnSpMk id="135" creationId="{CF88CA50-D01E-4719-BE23-608EB96B9B76}"/>
          </ac:cxnSpMkLst>
        </pc:cxnChg>
      </pc:sldChg>
      <pc:sldChg chg="addSp delSp modSp new del mod">
        <pc:chgData name="Tang Bo" userId="332dbdf67b1791cd" providerId="LiveId" clId="{DEED1827-9C38-40EE-BD31-1D42BED398DD}" dt="2022-01-25T00:40:42.983" v="707" actId="47"/>
        <pc:sldMkLst>
          <pc:docMk/>
          <pc:sldMk cId="162147611" sldId="295"/>
        </pc:sldMkLst>
        <pc:spChg chg="del">
          <ac:chgData name="Tang Bo" userId="332dbdf67b1791cd" providerId="LiveId" clId="{DEED1827-9C38-40EE-BD31-1D42BED398DD}" dt="2022-01-23T02:29:33.815" v="557" actId="478"/>
          <ac:spMkLst>
            <pc:docMk/>
            <pc:sldMk cId="162147611" sldId="295"/>
            <ac:spMk id="2" creationId="{6B938BC0-8114-45A1-8ADB-E518305CD6FF}"/>
          </ac:spMkLst>
        </pc:spChg>
        <pc:spChg chg="del">
          <ac:chgData name="Tang Bo" userId="332dbdf67b1791cd" providerId="LiveId" clId="{DEED1827-9C38-40EE-BD31-1D42BED398DD}" dt="2022-01-23T02:29:33.815" v="557" actId="478"/>
          <ac:spMkLst>
            <pc:docMk/>
            <pc:sldMk cId="162147611" sldId="295"/>
            <ac:spMk id="3" creationId="{BC4962E7-334C-4050-8D2A-34DE1A769FBA}"/>
          </ac:spMkLst>
        </pc:spChg>
        <pc:spChg chg="add mod topLvl">
          <ac:chgData name="Tang Bo" userId="332dbdf67b1791cd" providerId="LiveId" clId="{DEED1827-9C38-40EE-BD31-1D42BED398DD}" dt="2022-01-23T02:39:06.574" v="703" actId="1076"/>
          <ac:spMkLst>
            <pc:docMk/>
            <pc:sldMk cId="162147611" sldId="295"/>
            <ac:spMk id="7" creationId="{0CB9E0E2-42E9-4F59-8BBA-CD0DA04FC70C}"/>
          </ac:spMkLst>
        </pc:spChg>
        <pc:spChg chg="add mod ord topLvl">
          <ac:chgData name="Tang Bo" userId="332dbdf67b1791cd" providerId="LiveId" clId="{DEED1827-9C38-40EE-BD31-1D42BED398DD}" dt="2022-01-23T02:39:18.942" v="706" actId="14100"/>
          <ac:spMkLst>
            <pc:docMk/>
            <pc:sldMk cId="162147611" sldId="295"/>
            <ac:spMk id="14" creationId="{58953799-B0C7-4EEA-8C82-12C267BF41EC}"/>
          </ac:spMkLst>
        </pc:spChg>
        <pc:spChg chg="add mod ord">
          <ac:chgData name="Tang Bo" userId="332dbdf67b1791cd" providerId="LiveId" clId="{DEED1827-9C38-40EE-BD31-1D42BED398DD}" dt="2022-01-23T02:38:18.406" v="699" actId="164"/>
          <ac:spMkLst>
            <pc:docMk/>
            <pc:sldMk cId="162147611" sldId="295"/>
            <ac:spMk id="17" creationId="{6982A679-3A22-417D-8AFC-A14DDA06ED3E}"/>
          </ac:spMkLst>
        </pc:spChg>
        <pc:grpChg chg="add del mod">
          <ac:chgData name="Tang Bo" userId="332dbdf67b1791cd" providerId="LiveId" clId="{DEED1827-9C38-40EE-BD31-1D42BED398DD}" dt="2022-01-23T02:38:07.770" v="697" actId="165"/>
          <ac:grpSpMkLst>
            <pc:docMk/>
            <pc:sldMk cId="162147611" sldId="295"/>
            <ac:grpSpMk id="15" creationId="{5D6CE026-9DF6-405C-9312-532F7AE36098}"/>
          </ac:grpSpMkLst>
        </pc:grpChg>
        <pc:grpChg chg="add mod">
          <ac:chgData name="Tang Bo" userId="332dbdf67b1791cd" providerId="LiveId" clId="{DEED1827-9C38-40EE-BD31-1D42BED398DD}" dt="2022-01-23T02:38:26.754" v="701" actId="164"/>
          <ac:grpSpMkLst>
            <pc:docMk/>
            <pc:sldMk cId="162147611" sldId="295"/>
            <ac:grpSpMk id="18" creationId="{8D609471-26B5-4144-B540-843F82ADE6CC}"/>
          </ac:grpSpMkLst>
        </pc:grpChg>
        <pc:grpChg chg="add mod">
          <ac:chgData name="Tang Bo" userId="332dbdf67b1791cd" providerId="LiveId" clId="{DEED1827-9C38-40EE-BD31-1D42BED398DD}" dt="2022-01-23T02:38:26.754" v="701" actId="164"/>
          <ac:grpSpMkLst>
            <pc:docMk/>
            <pc:sldMk cId="162147611" sldId="295"/>
            <ac:grpSpMk id="19" creationId="{F7C4CCDE-C551-4928-A48B-66E393233C96}"/>
          </ac:grpSpMkLst>
        </pc:grpChg>
        <pc:picChg chg="add mod ord topLvl">
          <ac:chgData name="Tang Bo" userId="332dbdf67b1791cd" providerId="LiveId" clId="{DEED1827-9C38-40EE-BD31-1D42BED398DD}" dt="2022-01-23T02:38:26.754" v="701" actId="164"/>
          <ac:picMkLst>
            <pc:docMk/>
            <pc:sldMk cId="162147611" sldId="295"/>
            <ac:picMk id="4" creationId="{9421D59D-5F4C-4AF4-957C-D72814A9F909}"/>
          </ac:picMkLst>
        </pc:picChg>
        <pc:picChg chg="add mod topLvl">
          <ac:chgData name="Tang Bo" userId="332dbdf67b1791cd" providerId="LiveId" clId="{DEED1827-9C38-40EE-BD31-1D42BED398DD}" dt="2022-01-23T02:38:26.754" v="701" actId="164"/>
          <ac:picMkLst>
            <pc:docMk/>
            <pc:sldMk cId="162147611" sldId="295"/>
            <ac:picMk id="6" creationId="{88A16CFC-00BC-4306-B53C-FDB58A7BC1B8}"/>
          </ac:picMkLst>
        </pc:picChg>
        <pc:picChg chg="add mod topLvl">
          <ac:chgData name="Tang Bo" userId="332dbdf67b1791cd" providerId="LiveId" clId="{DEED1827-9C38-40EE-BD31-1D42BED398DD}" dt="2022-01-23T02:38:26.754" v="701" actId="164"/>
          <ac:picMkLst>
            <pc:docMk/>
            <pc:sldMk cId="162147611" sldId="295"/>
            <ac:picMk id="8" creationId="{B7401986-16BE-4D8B-87CB-916A0BA68025}"/>
          </ac:picMkLst>
        </pc:picChg>
        <pc:picChg chg="add mod topLvl">
          <ac:chgData name="Tang Bo" userId="332dbdf67b1791cd" providerId="LiveId" clId="{DEED1827-9C38-40EE-BD31-1D42BED398DD}" dt="2022-01-23T02:38:26.754" v="701" actId="164"/>
          <ac:picMkLst>
            <pc:docMk/>
            <pc:sldMk cId="162147611" sldId="295"/>
            <ac:picMk id="9" creationId="{96B94D38-E558-4929-9E45-05F88E2F0E94}"/>
          </ac:picMkLst>
        </pc:picChg>
        <pc:picChg chg="add del mod">
          <ac:chgData name="Tang Bo" userId="332dbdf67b1791cd" providerId="LiveId" clId="{DEED1827-9C38-40EE-BD31-1D42BED398DD}" dt="2022-01-23T02:32:54.758" v="603"/>
          <ac:picMkLst>
            <pc:docMk/>
            <pc:sldMk cId="162147611" sldId="295"/>
            <ac:picMk id="10" creationId="{DF8B7D39-F820-414E-83B7-BB66A564DF9C}"/>
          </ac:picMkLst>
        </pc:picChg>
        <pc:picChg chg="add mod topLvl">
          <ac:chgData name="Tang Bo" userId="332dbdf67b1791cd" providerId="LiveId" clId="{DEED1827-9C38-40EE-BD31-1D42BED398DD}" dt="2022-01-23T02:38:26.754" v="701" actId="164"/>
          <ac:picMkLst>
            <pc:docMk/>
            <pc:sldMk cId="162147611" sldId="295"/>
            <ac:picMk id="11" creationId="{343817EC-0A9B-4611-B86D-3FC46244B20F}"/>
          </ac:picMkLst>
        </pc:picChg>
        <pc:picChg chg="add mod topLvl">
          <ac:chgData name="Tang Bo" userId="332dbdf67b1791cd" providerId="LiveId" clId="{DEED1827-9C38-40EE-BD31-1D42BED398DD}" dt="2022-01-23T02:38:26.754" v="701" actId="164"/>
          <ac:picMkLst>
            <pc:docMk/>
            <pc:sldMk cId="162147611" sldId="295"/>
            <ac:picMk id="12" creationId="{2E46572D-280B-4D04-A7AD-757E085965A3}"/>
          </ac:picMkLst>
        </pc:picChg>
        <pc:picChg chg="add mod topLvl">
          <ac:chgData name="Tang Bo" userId="332dbdf67b1791cd" providerId="LiveId" clId="{DEED1827-9C38-40EE-BD31-1D42BED398DD}" dt="2022-01-23T02:38:26.754" v="701" actId="164"/>
          <ac:picMkLst>
            <pc:docMk/>
            <pc:sldMk cId="162147611" sldId="295"/>
            <ac:picMk id="13" creationId="{37776B7E-FC0A-4521-BC33-2D57E1D5DE01}"/>
          </ac:picMkLst>
        </pc:picChg>
        <pc:picChg chg="add mod">
          <ac:chgData name="Tang Bo" userId="332dbdf67b1791cd" providerId="LiveId" clId="{DEED1827-9C38-40EE-BD31-1D42BED398DD}" dt="2022-01-23T02:36:59.336" v="685" actId="571"/>
          <ac:picMkLst>
            <pc:docMk/>
            <pc:sldMk cId="162147611" sldId="295"/>
            <ac:picMk id="16" creationId="{EBA1C9EC-41DC-49EF-BD0F-098D3D43AC5D}"/>
          </ac:picMkLst>
        </pc:picChg>
        <pc:picChg chg="add mod topLvl">
          <ac:chgData name="Tang Bo" userId="332dbdf67b1791cd" providerId="LiveId" clId="{DEED1827-9C38-40EE-BD31-1D42BED398DD}" dt="2022-01-23T02:38:26.754" v="701" actId="164"/>
          <ac:picMkLst>
            <pc:docMk/>
            <pc:sldMk cId="162147611" sldId="295"/>
            <ac:picMk id="1026" creationId="{5496F1A9-14C7-4465-BBD1-9B04468F97D0}"/>
          </ac:picMkLst>
        </pc:picChg>
      </pc:sldChg>
      <pc:sldChg chg="addSp delSp modSp new del mod">
        <pc:chgData name="Tang Bo" userId="332dbdf67b1791cd" providerId="LiveId" clId="{DEED1827-9C38-40EE-BD31-1D42BED398DD}" dt="2022-01-23T02:22:34.337" v="555" actId="47"/>
        <pc:sldMkLst>
          <pc:docMk/>
          <pc:sldMk cId="188658715" sldId="295"/>
        </pc:sldMkLst>
        <pc:spChg chg="del">
          <ac:chgData name="Tang Bo" userId="332dbdf67b1791cd" providerId="LiveId" clId="{DEED1827-9C38-40EE-BD31-1D42BED398DD}" dt="2022-01-22T20:10:22.184" v="49" actId="478"/>
          <ac:spMkLst>
            <pc:docMk/>
            <pc:sldMk cId="188658715" sldId="295"/>
            <ac:spMk id="2" creationId="{C185DFB6-DCE0-4951-BB24-8CC56117CBDF}"/>
          </ac:spMkLst>
        </pc:spChg>
        <pc:spChg chg="del">
          <ac:chgData name="Tang Bo" userId="332dbdf67b1791cd" providerId="LiveId" clId="{DEED1827-9C38-40EE-BD31-1D42BED398DD}" dt="2022-01-22T20:10:22.184" v="49" actId="478"/>
          <ac:spMkLst>
            <pc:docMk/>
            <pc:sldMk cId="188658715" sldId="295"/>
            <ac:spMk id="3" creationId="{FE42C8F6-77B8-416F-9A2C-14D4A290BC79}"/>
          </ac:spMkLst>
        </pc:spChg>
        <pc:spChg chg="add mod">
          <ac:chgData name="Tang Bo" userId="332dbdf67b1791cd" providerId="LiveId" clId="{DEED1827-9C38-40EE-BD31-1D42BED398DD}" dt="2022-01-22T20:16:23.349" v="132" actId="164"/>
          <ac:spMkLst>
            <pc:docMk/>
            <pc:sldMk cId="188658715" sldId="295"/>
            <ac:spMk id="6" creationId="{922DA561-CAB5-4AB4-A0AF-4C4BFAE7120A}"/>
          </ac:spMkLst>
        </pc:spChg>
        <pc:spChg chg="add mod">
          <ac:chgData name="Tang Bo" userId="332dbdf67b1791cd" providerId="LiveId" clId="{DEED1827-9C38-40EE-BD31-1D42BED398DD}" dt="2022-01-22T20:16:23.349" v="132" actId="164"/>
          <ac:spMkLst>
            <pc:docMk/>
            <pc:sldMk cId="188658715" sldId="295"/>
            <ac:spMk id="9" creationId="{08CC99C3-B19A-4B5D-9FBF-BB0CA4002C83}"/>
          </ac:spMkLst>
        </pc:spChg>
        <pc:spChg chg="add mod">
          <ac:chgData name="Tang Bo" userId="332dbdf67b1791cd" providerId="LiveId" clId="{DEED1827-9C38-40EE-BD31-1D42BED398DD}" dt="2022-01-22T20:16:23.349" v="132" actId="164"/>
          <ac:spMkLst>
            <pc:docMk/>
            <pc:sldMk cId="188658715" sldId="295"/>
            <ac:spMk id="12" creationId="{23B6F43B-AAC1-430F-BF36-4283D2A4BC6C}"/>
          </ac:spMkLst>
        </pc:spChg>
        <pc:spChg chg="add mod">
          <ac:chgData name="Tang Bo" userId="332dbdf67b1791cd" providerId="LiveId" clId="{DEED1827-9C38-40EE-BD31-1D42BED398DD}" dt="2022-01-22T20:16:23.349" v="132" actId="164"/>
          <ac:spMkLst>
            <pc:docMk/>
            <pc:sldMk cId="188658715" sldId="295"/>
            <ac:spMk id="13" creationId="{4212BA95-0DE6-4F2E-82BB-47180D07B0E7}"/>
          </ac:spMkLst>
        </pc:spChg>
        <pc:spChg chg="add mod">
          <ac:chgData name="Tang Bo" userId="332dbdf67b1791cd" providerId="LiveId" clId="{DEED1827-9C38-40EE-BD31-1D42BED398DD}" dt="2022-01-23T02:21:34.998" v="554" actId="164"/>
          <ac:spMkLst>
            <pc:docMk/>
            <pc:sldMk cId="188658715" sldId="295"/>
            <ac:spMk id="16" creationId="{97CBE525-E685-45AC-919A-27543FFE066A}"/>
          </ac:spMkLst>
        </pc:spChg>
        <pc:spChg chg="add mod">
          <ac:chgData name="Tang Bo" userId="332dbdf67b1791cd" providerId="LiveId" clId="{DEED1827-9C38-40EE-BD31-1D42BED398DD}" dt="2022-01-23T02:21:34.998" v="554" actId="164"/>
          <ac:spMkLst>
            <pc:docMk/>
            <pc:sldMk cId="188658715" sldId="295"/>
            <ac:spMk id="17" creationId="{09102876-EFC6-49B9-969D-CA4CC1E2A04D}"/>
          </ac:spMkLst>
        </pc:spChg>
        <pc:spChg chg="add mod">
          <ac:chgData name="Tang Bo" userId="332dbdf67b1791cd" providerId="LiveId" clId="{DEED1827-9C38-40EE-BD31-1D42BED398DD}" dt="2022-01-23T02:21:34.998" v="554" actId="164"/>
          <ac:spMkLst>
            <pc:docMk/>
            <pc:sldMk cId="188658715" sldId="295"/>
            <ac:spMk id="18" creationId="{46A159BA-B87A-4082-AB84-888360069FC3}"/>
          </ac:spMkLst>
        </pc:spChg>
        <pc:spChg chg="add mod">
          <ac:chgData name="Tang Bo" userId="332dbdf67b1791cd" providerId="LiveId" clId="{DEED1827-9C38-40EE-BD31-1D42BED398DD}" dt="2022-01-23T02:21:29.385" v="553" actId="571"/>
          <ac:spMkLst>
            <pc:docMk/>
            <pc:sldMk cId="188658715" sldId="295"/>
            <ac:spMk id="20" creationId="{A1799F88-1C53-4DAA-93D0-ECE10C1D23D0}"/>
          </ac:spMkLst>
        </pc:spChg>
        <pc:grpChg chg="add del mod">
          <ac:chgData name="Tang Bo" userId="332dbdf67b1791cd" providerId="LiveId" clId="{DEED1827-9C38-40EE-BD31-1D42BED398DD}" dt="2022-01-23T02:17:31.915" v="133" actId="478"/>
          <ac:grpSpMkLst>
            <pc:docMk/>
            <pc:sldMk cId="188658715" sldId="295"/>
            <ac:grpSpMk id="14" creationId="{441A09FC-2456-44EC-AEDA-28A11B7BCA5D}"/>
          </ac:grpSpMkLst>
        </pc:grpChg>
        <pc:grpChg chg="add mod">
          <ac:chgData name="Tang Bo" userId="332dbdf67b1791cd" providerId="LiveId" clId="{DEED1827-9C38-40EE-BD31-1D42BED398DD}" dt="2022-01-23T02:21:34.998" v="554" actId="164"/>
          <ac:grpSpMkLst>
            <pc:docMk/>
            <pc:sldMk cId="188658715" sldId="295"/>
            <ac:grpSpMk id="21" creationId="{D32B0E56-67FC-4B53-B135-AFA885BB92DD}"/>
          </ac:grpSpMkLst>
        </pc:grpChg>
        <pc:picChg chg="add mod">
          <ac:chgData name="Tang Bo" userId="332dbdf67b1791cd" providerId="LiveId" clId="{DEED1827-9C38-40EE-BD31-1D42BED398DD}" dt="2022-01-22T20:16:23.349" v="132" actId="164"/>
          <ac:picMkLst>
            <pc:docMk/>
            <pc:sldMk cId="188658715" sldId="295"/>
            <ac:picMk id="5" creationId="{A07216BA-E839-4854-929F-63DE4626C7EB}"/>
          </ac:picMkLst>
        </pc:picChg>
        <pc:picChg chg="add mod">
          <ac:chgData name="Tang Bo" userId="332dbdf67b1791cd" providerId="LiveId" clId="{DEED1827-9C38-40EE-BD31-1D42BED398DD}" dt="2022-01-23T02:21:34.998" v="554" actId="164"/>
          <ac:picMkLst>
            <pc:docMk/>
            <pc:sldMk cId="188658715" sldId="295"/>
            <ac:picMk id="15" creationId="{FAA0324F-E1FD-4229-A08C-E36F09D51CC9}"/>
          </ac:picMkLst>
        </pc:picChg>
        <pc:picChg chg="add mod modCrop">
          <ac:chgData name="Tang Bo" userId="332dbdf67b1791cd" providerId="LiveId" clId="{DEED1827-9C38-40EE-BD31-1D42BED398DD}" dt="2022-01-23T02:21:34.998" v="554" actId="164"/>
          <ac:picMkLst>
            <pc:docMk/>
            <pc:sldMk cId="188658715" sldId="295"/>
            <ac:picMk id="19" creationId="{40AF612F-A1EF-4370-AC14-D73BA3E3834F}"/>
          </ac:picMkLst>
        </pc:picChg>
        <pc:cxnChg chg="add mod">
          <ac:chgData name="Tang Bo" userId="332dbdf67b1791cd" providerId="LiveId" clId="{DEED1827-9C38-40EE-BD31-1D42BED398DD}" dt="2022-01-23T02:17:31.915" v="133" actId="478"/>
          <ac:cxnSpMkLst>
            <pc:docMk/>
            <pc:sldMk cId="188658715" sldId="295"/>
            <ac:cxnSpMk id="8" creationId="{21671A80-F038-4D22-8B3F-7FE12C9C1123}"/>
          </ac:cxnSpMkLst>
        </pc:cxnChg>
        <pc:cxnChg chg="add mod">
          <ac:chgData name="Tang Bo" userId="332dbdf67b1791cd" providerId="LiveId" clId="{DEED1827-9C38-40EE-BD31-1D42BED398DD}" dt="2022-01-23T02:17:31.915" v="133" actId="478"/>
          <ac:cxnSpMkLst>
            <pc:docMk/>
            <pc:sldMk cId="188658715" sldId="295"/>
            <ac:cxnSpMk id="11" creationId="{E20E40FB-FB39-498A-BB40-953717ACAA3E}"/>
          </ac:cxnSpMkLst>
        </pc:cxnChg>
      </pc:sldChg>
    </pc:docChg>
  </pc:docChgLst>
  <pc:docChgLst>
    <pc:chgData name="Tang Bo" userId="332dbdf67b1791cd" providerId="LiveId" clId="{22FB527F-787B-4C1F-A4EC-56B694B0E96F}"/>
    <pc:docChg chg="undo redo custSel addSld delSld modSld sldOrd">
      <pc:chgData name="Tang Bo" userId="332dbdf67b1791cd" providerId="LiveId" clId="{22FB527F-787B-4C1F-A4EC-56B694B0E96F}" dt="2021-10-20T23:44:58.956" v="5454"/>
      <pc:docMkLst>
        <pc:docMk/>
      </pc:docMkLst>
      <pc:sldChg chg="addSp modSp mod">
        <pc:chgData name="Tang Bo" userId="332dbdf67b1791cd" providerId="LiveId" clId="{22FB527F-787B-4C1F-A4EC-56B694B0E96F}" dt="2021-10-20T23:44:55.765" v="4846"/>
        <pc:sldMkLst>
          <pc:docMk/>
          <pc:sldMk cId="3557354635" sldId="258"/>
        </pc:sldMkLst>
        <pc:cxnChg chg="add mod modVis">
          <ac:chgData name="Tang Bo" userId="332dbdf67b1791cd" providerId="LiveId" clId="{22FB527F-787B-4C1F-A4EC-56B694B0E96F}" dt="2021-10-20T23:44:55.765" v="4846"/>
          <ac:cxnSpMkLst>
            <pc:docMk/>
            <pc:sldMk cId="3557354635" sldId="258"/>
            <ac:cxnSpMk id="3" creationId="{50CF1E23-6BCC-49AA-B059-1C78FBC2F66D}"/>
          </ac:cxnSpMkLst>
        </pc:cxnChg>
      </pc:sldChg>
      <pc:sldChg chg="addSp modSp mod">
        <pc:chgData name="Tang Bo" userId="332dbdf67b1791cd" providerId="LiveId" clId="{22FB527F-787B-4C1F-A4EC-56B694B0E96F}" dt="2021-10-20T23:44:58.956" v="5454"/>
        <pc:sldMkLst>
          <pc:docMk/>
          <pc:sldMk cId="3823463506" sldId="259"/>
        </pc:sldMkLst>
        <pc:cxnChg chg="add mod modVis">
          <ac:chgData name="Tang Bo" userId="332dbdf67b1791cd" providerId="LiveId" clId="{22FB527F-787B-4C1F-A4EC-56B694B0E96F}" dt="2021-10-20T23:44:58.956" v="5454"/>
          <ac:cxnSpMkLst>
            <pc:docMk/>
            <pc:sldMk cId="3823463506" sldId="259"/>
            <ac:cxnSpMk id="2" creationId="{5273F4D9-2446-4B05-8CDB-10FDB5F83DA6}"/>
          </ac:cxnSpMkLst>
        </pc:cxnChg>
      </pc:sldChg>
      <pc:sldChg chg="addSp delSp modSp mod">
        <pc:chgData name="Tang Bo" userId="332dbdf67b1791cd" providerId="LiveId" clId="{22FB527F-787B-4C1F-A4EC-56B694B0E96F}" dt="2021-10-20T23:44:55.864" v="4884"/>
        <pc:sldMkLst>
          <pc:docMk/>
          <pc:sldMk cId="1894066476" sldId="260"/>
        </pc:sldMkLst>
        <pc:spChg chg="mod">
          <ac:chgData name="Tang Bo" userId="332dbdf67b1791cd" providerId="LiveId" clId="{22FB527F-787B-4C1F-A4EC-56B694B0E96F}" dt="2021-10-20T14:55:50.622" v="3697" actId="20577"/>
          <ac:spMkLst>
            <pc:docMk/>
            <pc:sldMk cId="1894066476" sldId="260"/>
            <ac:spMk id="36" creationId="{AE18F951-76FD-484F-A032-30E17357ADED}"/>
          </ac:spMkLst>
        </pc:spChg>
        <pc:spChg chg="del">
          <ac:chgData name="Tang Bo" userId="332dbdf67b1791cd" providerId="LiveId" clId="{22FB527F-787B-4C1F-A4EC-56B694B0E96F}" dt="2021-10-20T14:55:43.865" v="3694" actId="478"/>
          <ac:spMkLst>
            <pc:docMk/>
            <pc:sldMk cId="1894066476" sldId="260"/>
            <ac:spMk id="45" creationId="{576EAAF5-C471-4E3B-9B88-810C1B912FA6}"/>
          </ac:spMkLst>
        </pc:spChg>
        <pc:spChg chg="del">
          <ac:chgData name="Tang Bo" userId="332dbdf67b1791cd" providerId="LiveId" clId="{22FB527F-787B-4C1F-A4EC-56B694B0E96F}" dt="2021-10-20T14:55:45.351" v="3695" actId="478"/>
          <ac:spMkLst>
            <pc:docMk/>
            <pc:sldMk cId="1894066476" sldId="260"/>
            <ac:spMk id="46" creationId="{E3C6CD67-71C8-4300-B45C-812B77025F5C}"/>
          </ac:spMkLst>
        </pc:spChg>
        <pc:spChg chg="del">
          <ac:chgData name="Tang Bo" userId="332dbdf67b1791cd" providerId="LiveId" clId="{22FB527F-787B-4C1F-A4EC-56B694B0E96F}" dt="2021-10-20T14:55:53.430" v="3699" actId="478"/>
          <ac:spMkLst>
            <pc:docMk/>
            <pc:sldMk cId="1894066476" sldId="260"/>
            <ac:spMk id="48" creationId="{542F5DC5-B59A-4D6E-B259-57AA6B694AFF}"/>
          </ac:spMkLst>
        </pc:spChg>
        <pc:spChg chg="del">
          <ac:chgData name="Tang Bo" userId="332dbdf67b1791cd" providerId="LiveId" clId="{22FB527F-787B-4C1F-A4EC-56B694B0E96F}" dt="2021-10-20T14:55:51.947" v="3698" actId="478"/>
          <ac:spMkLst>
            <pc:docMk/>
            <pc:sldMk cId="1894066476" sldId="260"/>
            <ac:spMk id="49" creationId="{5BD32535-0341-4182-ACA1-EFE5272F7343}"/>
          </ac:spMkLst>
        </pc:spChg>
        <pc:grpChg chg="del">
          <ac:chgData name="Tang Bo" userId="332dbdf67b1791cd" providerId="LiveId" clId="{22FB527F-787B-4C1F-A4EC-56B694B0E96F}" dt="2021-10-20T14:55:43.865" v="3694" actId="478"/>
          <ac:grpSpMkLst>
            <pc:docMk/>
            <pc:sldMk cId="1894066476" sldId="260"/>
            <ac:grpSpMk id="44" creationId="{779BA579-D6D7-4205-8AB0-7CCC069A1889}"/>
          </ac:grpSpMkLst>
        </pc:grpChg>
        <pc:grpChg chg="del">
          <ac:chgData name="Tang Bo" userId="332dbdf67b1791cd" providerId="LiveId" clId="{22FB527F-787B-4C1F-A4EC-56B694B0E96F}" dt="2021-10-20T14:55:51.947" v="3698" actId="478"/>
          <ac:grpSpMkLst>
            <pc:docMk/>
            <pc:sldMk cId="1894066476" sldId="260"/>
            <ac:grpSpMk id="47" creationId="{4DCE297A-D899-47E5-81A9-FE752E0E31A7}"/>
          </ac:grpSpMkLst>
        </pc:grpChg>
        <pc:cxnChg chg="add mod modVis">
          <ac:chgData name="Tang Bo" userId="332dbdf67b1791cd" providerId="LiveId" clId="{22FB527F-787B-4C1F-A4EC-56B694B0E96F}" dt="2021-10-20T23:44:55.864" v="4884"/>
          <ac:cxnSpMkLst>
            <pc:docMk/>
            <pc:sldMk cId="1894066476" sldId="260"/>
            <ac:cxnSpMk id="2" creationId="{17D49B88-D4B7-43D4-8822-5B10334D1587}"/>
          </ac:cxnSpMkLst>
        </pc:cxnChg>
      </pc:sldChg>
      <pc:sldChg chg="addSp modSp mod">
        <pc:chgData name="Tang Bo" userId="332dbdf67b1791cd" providerId="LiveId" clId="{22FB527F-787B-4C1F-A4EC-56B694B0E96F}" dt="2021-10-20T23:44:56.032" v="4941"/>
        <pc:sldMkLst>
          <pc:docMk/>
          <pc:sldMk cId="3784913120" sldId="261"/>
        </pc:sldMkLst>
        <pc:cxnChg chg="add mod modVis">
          <ac:chgData name="Tang Bo" userId="332dbdf67b1791cd" providerId="LiveId" clId="{22FB527F-787B-4C1F-A4EC-56B694B0E96F}" dt="2021-10-20T23:44:56.032" v="4941"/>
          <ac:cxnSpMkLst>
            <pc:docMk/>
            <pc:sldMk cId="3784913120" sldId="261"/>
            <ac:cxnSpMk id="2" creationId="{9A7D736C-6A1A-46E6-A2DD-249F10D8BEF2}"/>
          </ac:cxnSpMkLst>
        </pc:cxnChg>
      </pc:sldChg>
      <pc:sldChg chg="addSp delSp modSp mod">
        <pc:chgData name="Tang Bo" userId="332dbdf67b1791cd" providerId="LiveId" clId="{22FB527F-787B-4C1F-A4EC-56B694B0E96F}" dt="2021-10-20T23:44:58.920" v="5435"/>
        <pc:sldMkLst>
          <pc:docMk/>
          <pc:sldMk cId="4294934061" sldId="262"/>
        </pc:sldMkLst>
        <pc:spChg chg="add del mod">
          <ac:chgData name="Tang Bo" userId="332dbdf67b1791cd" providerId="LiveId" clId="{22FB527F-787B-4C1F-A4EC-56B694B0E96F}" dt="2021-10-20T13:45:59.469" v="2408" actId="478"/>
          <ac:spMkLst>
            <pc:docMk/>
            <pc:sldMk cId="4294934061" sldId="262"/>
            <ac:spMk id="21" creationId="{A7B6FD3F-F1FB-4797-AEC0-737B741A9F89}"/>
          </ac:spMkLst>
        </pc:spChg>
        <pc:graphicFrameChg chg="add mod modGraphic">
          <ac:chgData name="Tang Bo" userId="332dbdf67b1791cd" providerId="LiveId" clId="{22FB527F-787B-4C1F-A4EC-56B694B0E96F}" dt="2021-10-20T22:06:19.653" v="4816" actId="1076"/>
          <ac:graphicFrameMkLst>
            <pc:docMk/>
            <pc:sldMk cId="4294934061" sldId="262"/>
            <ac:graphicFrameMk id="2" creationId="{85F06553-D001-4A11-95AC-00B82ED901E3}"/>
          </ac:graphicFrameMkLst>
        </pc:graphicFrameChg>
        <pc:graphicFrameChg chg="add del mod">
          <ac:chgData name="Tang Bo" userId="332dbdf67b1791cd" providerId="LiveId" clId="{22FB527F-787B-4C1F-A4EC-56B694B0E96F}" dt="2021-10-20T13:44:08.853" v="2393"/>
          <ac:graphicFrameMkLst>
            <pc:docMk/>
            <pc:sldMk cId="4294934061" sldId="262"/>
            <ac:graphicFrameMk id="12" creationId="{D7136C89-490B-4B75-9F8B-5B1AC5DA69ED}"/>
          </ac:graphicFrameMkLst>
        </pc:graphicFrameChg>
        <pc:graphicFrameChg chg="add del mod">
          <ac:chgData name="Tang Bo" userId="332dbdf67b1791cd" providerId="LiveId" clId="{22FB527F-787B-4C1F-A4EC-56B694B0E96F}" dt="2021-10-20T13:44:28.350" v="2396"/>
          <ac:graphicFrameMkLst>
            <pc:docMk/>
            <pc:sldMk cId="4294934061" sldId="262"/>
            <ac:graphicFrameMk id="13" creationId="{3DA71BC3-63D2-4EFE-8E87-94F396C8E458}"/>
          </ac:graphicFrameMkLst>
        </pc:graphicFrameChg>
        <pc:picChg chg="del mod">
          <ac:chgData name="Tang Bo" userId="332dbdf67b1791cd" providerId="LiveId" clId="{22FB527F-787B-4C1F-A4EC-56B694B0E96F}" dt="2021-10-20T13:45:55.471" v="2407" actId="478"/>
          <ac:picMkLst>
            <pc:docMk/>
            <pc:sldMk cId="4294934061" sldId="262"/>
            <ac:picMk id="33" creationId="{5F2AC6AA-3C02-4F4B-841F-E53F98D01924}"/>
          </ac:picMkLst>
        </pc:picChg>
        <pc:cxnChg chg="add mod modVis">
          <ac:chgData name="Tang Bo" userId="332dbdf67b1791cd" providerId="LiveId" clId="{22FB527F-787B-4C1F-A4EC-56B694B0E96F}" dt="2021-10-20T23:44:58.920" v="5435"/>
          <ac:cxnSpMkLst>
            <pc:docMk/>
            <pc:sldMk cId="4294934061" sldId="262"/>
            <ac:cxnSpMk id="3" creationId="{A8B02F8D-DE22-4049-A215-820E4F5A1552}"/>
          </ac:cxnSpMkLst>
        </pc:cxnChg>
      </pc:sldChg>
      <pc:sldChg chg="addSp modSp mod ord">
        <pc:chgData name="Tang Bo" userId="332dbdf67b1791cd" providerId="LiveId" clId="{22FB527F-787B-4C1F-A4EC-56B694B0E96F}" dt="2021-10-20T23:44:56.398" v="4960"/>
        <pc:sldMkLst>
          <pc:docMk/>
          <pc:sldMk cId="1275489465" sldId="264"/>
        </pc:sldMkLst>
        <pc:graphicFrameChg chg="mod modGraphic">
          <ac:chgData name="Tang Bo" userId="332dbdf67b1791cd" providerId="LiveId" clId="{22FB527F-787B-4C1F-A4EC-56B694B0E96F}" dt="2021-10-20T07:29:21.603" v="1613" actId="1076"/>
          <ac:graphicFrameMkLst>
            <pc:docMk/>
            <pc:sldMk cId="1275489465" sldId="264"/>
            <ac:graphicFrameMk id="28" creationId="{F78A7C17-3709-4D2B-82B8-868FDC1423CD}"/>
          </ac:graphicFrameMkLst>
        </pc:graphicFrameChg>
        <pc:cxnChg chg="add mod modVis">
          <ac:chgData name="Tang Bo" userId="332dbdf67b1791cd" providerId="LiveId" clId="{22FB527F-787B-4C1F-A4EC-56B694B0E96F}" dt="2021-10-20T23:44:56.398" v="4960"/>
          <ac:cxnSpMkLst>
            <pc:docMk/>
            <pc:sldMk cId="1275489465" sldId="264"/>
            <ac:cxnSpMk id="2" creationId="{DA854C7A-FB2D-4435-9E0B-7E1BC769F60A}"/>
          </ac:cxnSpMkLst>
        </pc:cxnChg>
      </pc:sldChg>
      <pc:sldChg chg="addSp delSp modSp mod">
        <pc:chgData name="Tang Bo" userId="332dbdf67b1791cd" providerId="LiveId" clId="{22FB527F-787B-4C1F-A4EC-56B694B0E96F}" dt="2021-10-20T23:44:56.901" v="5017"/>
        <pc:sldMkLst>
          <pc:docMk/>
          <pc:sldMk cId="3258268305" sldId="265"/>
        </pc:sldMkLst>
        <pc:spChg chg="add mod">
          <ac:chgData name="Tang Bo" userId="332dbdf67b1791cd" providerId="LiveId" clId="{22FB527F-787B-4C1F-A4EC-56B694B0E96F}" dt="2021-10-20T07:27:38.085" v="1602" actId="164"/>
          <ac:spMkLst>
            <pc:docMk/>
            <pc:sldMk cId="3258268305" sldId="265"/>
            <ac:spMk id="18" creationId="{E53F5BAC-6F56-4378-BC1E-912D9E679519}"/>
          </ac:spMkLst>
        </pc:spChg>
        <pc:spChg chg="add mod">
          <ac:chgData name="Tang Bo" userId="332dbdf67b1791cd" providerId="LiveId" clId="{22FB527F-787B-4C1F-A4EC-56B694B0E96F}" dt="2021-10-20T07:27:38.085" v="1602" actId="164"/>
          <ac:spMkLst>
            <pc:docMk/>
            <pc:sldMk cId="3258268305" sldId="265"/>
            <ac:spMk id="19" creationId="{2E10A7ED-FEA1-4734-8A9A-4FCCAC765633}"/>
          </ac:spMkLst>
        </pc:spChg>
        <pc:spChg chg="add mod">
          <ac:chgData name="Tang Bo" userId="332dbdf67b1791cd" providerId="LiveId" clId="{22FB527F-787B-4C1F-A4EC-56B694B0E96F}" dt="2021-10-20T06:56:03.491" v="1243" actId="164"/>
          <ac:spMkLst>
            <pc:docMk/>
            <pc:sldMk cId="3258268305" sldId="265"/>
            <ac:spMk id="20" creationId="{DF1DA558-A8DA-4C49-8774-B5E5F7603214}"/>
          </ac:spMkLst>
        </pc:spChg>
        <pc:spChg chg="add mod ord">
          <ac:chgData name="Tang Bo" userId="332dbdf67b1791cd" providerId="LiveId" clId="{22FB527F-787B-4C1F-A4EC-56B694B0E96F}" dt="2021-10-20T07:27:58.691" v="1604" actId="207"/>
          <ac:spMkLst>
            <pc:docMk/>
            <pc:sldMk cId="3258268305" sldId="265"/>
            <ac:spMk id="22" creationId="{CB947641-E3CD-4800-AF71-303E0D8EA6C2}"/>
          </ac:spMkLst>
        </pc:spChg>
        <pc:spChg chg="add mod">
          <ac:chgData name="Tang Bo" userId="332dbdf67b1791cd" providerId="LiveId" clId="{22FB527F-787B-4C1F-A4EC-56B694B0E96F}" dt="2021-10-20T07:27:38.085" v="1602" actId="164"/>
          <ac:spMkLst>
            <pc:docMk/>
            <pc:sldMk cId="3258268305" sldId="265"/>
            <ac:spMk id="23" creationId="{D0204FD2-A4A6-4F89-BFE8-DCE95939BC72}"/>
          </ac:spMkLst>
        </pc:spChg>
        <pc:spChg chg="add del mod">
          <ac:chgData name="Tang Bo" userId="332dbdf67b1791cd" providerId="LiveId" clId="{22FB527F-787B-4C1F-A4EC-56B694B0E96F}" dt="2021-10-20T07:26:54.310" v="1548" actId="478"/>
          <ac:spMkLst>
            <pc:docMk/>
            <pc:sldMk cId="3258268305" sldId="265"/>
            <ac:spMk id="25" creationId="{B9196E87-0F53-44D9-A9BC-C6FBB1A0F0FA}"/>
          </ac:spMkLst>
        </pc:spChg>
        <pc:spChg chg="add mod">
          <ac:chgData name="Tang Bo" userId="332dbdf67b1791cd" providerId="LiveId" clId="{22FB527F-787B-4C1F-A4EC-56B694B0E96F}" dt="2021-10-20T07:27:38.085" v="1602" actId="164"/>
          <ac:spMkLst>
            <pc:docMk/>
            <pc:sldMk cId="3258268305" sldId="265"/>
            <ac:spMk id="26" creationId="{AE89011B-8A46-421C-9679-8B00F62405AF}"/>
          </ac:spMkLst>
        </pc:spChg>
        <pc:grpChg chg="add mod">
          <ac:chgData name="Tang Bo" userId="332dbdf67b1791cd" providerId="LiveId" clId="{22FB527F-787B-4C1F-A4EC-56B694B0E96F}" dt="2021-10-20T07:25:19.142" v="1530" actId="1076"/>
          <ac:grpSpMkLst>
            <pc:docMk/>
            <pc:sldMk cId="3258268305" sldId="265"/>
            <ac:grpSpMk id="21" creationId="{9EA34B80-CA6B-4A8F-94B7-CA9AC83E6DE2}"/>
          </ac:grpSpMkLst>
        </pc:grpChg>
        <pc:grpChg chg="add mod">
          <ac:chgData name="Tang Bo" userId="332dbdf67b1791cd" providerId="LiveId" clId="{22FB527F-787B-4C1F-A4EC-56B694B0E96F}" dt="2021-10-20T07:27:38.085" v="1602" actId="164"/>
          <ac:grpSpMkLst>
            <pc:docMk/>
            <pc:sldMk cId="3258268305" sldId="265"/>
            <ac:grpSpMk id="24" creationId="{DB1B5CF3-EEAD-4A4A-873A-A4D572BFDD36}"/>
          </ac:grpSpMkLst>
        </pc:grpChg>
        <pc:picChg chg="add mod">
          <ac:chgData name="Tang Bo" userId="332dbdf67b1791cd" providerId="LiveId" clId="{22FB527F-787B-4C1F-A4EC-56B694B0E96F}" dt="2021-10-20T06:56:03.491" v="1243" actId="164"/>
          <ac:picMkLst>
            <pc:docMk/>
            <pc:sldMk cId="3258268305" sldId="265"/>
            <ac:picMk id="15" creationId="{19C95029-E127-4320-A739-24E559E4CFF3}"/>
          </ac:picMkLst>
        </pc:picChg>
        <pc:cxnChg chg="add mod modVis">
          <ac:chgData name="Tang Bo" userId="332dbdf67b1791cd" providerId="LiveId" clId="{22FB527F-787B-4C1F-A4EC-56B694B0E96F}" dt="2021-10-20T23:44:56.901" v="5017"/>
          <ac:cxnSpMkLst>
            <pc:docMk/>
            <pc:sldMk cId="3258268305" sldId="265"/>
            <ac:cxnSpMk id="12" creationId="{51E42CC9-222F-4AB5-8837-3080776F6870}"/>
          </ac:cxnSpMkLst>
        </pc:cxnChg>
      </pc:sldChg>
      <pc:sldChg chg="addSp delSp modSp mod">
        <pc:chgData name="Tang Bo" userId="332dbdf67b1791cd" providerId="LiveId" clId="{22FB527F-787B-4C1F-A4EC-56B694B0E96F}" dt="2021-10-20T23:44:56.796" v="4998"/>
        <pc:sldMkLst>
          <pc:docMk/>
          <pc:sldMk cId="1347487427" sldId="266"/>
        </pc:sldMkLst>
        <pc:spChg chg="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18" creationId="{4959E697-715E-4948-A21A-D4BDF03B3F16}"/>
          </ac:spMkLst>
        </pc:spChg>
        <pc:spChg chg="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19" creationId="{8C548137-4514-4EDB-B899-CFA2E42EBE02}"/>
          </ac:spMkLst>
        </pc:spChg>
        <pc:spChg chg="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20" creationId="{C52F5019-E6C9-41EC-B0F1-A30438AE4042}"/>
          </ac:spMkLst>
        </pc:spChg>
        <pc:spChg chg="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21" creationId="{50315FE8-6300-47EF-BC1B-3DA3A2A2EC76}"/>
          </ac:spMkLst>
        </pc:spChg>
        <pc:spChg chg="del mod">
          <ac:chgData name="Tang Bo" userId="332dbdf67b1791cd" providerId="LiveId" clId="{22FB527F-787B-4C1F-A4EC-56B694B0E96F}" dt="2021-10-20T05:07:19.640" v="7" actId="478"/>
          <ac:spMkLst>
            <pc:docMk/>
            <pc:sldMk cId="1347487427" sldId="266"/>
            <ac:spMk id="22" creationId="{A0DA45A9-D405-40FE-B85B-0ABE5CC2CD59}"/>
          </ac:spMkLst>
        </pc:spChg>
        <pc:spChg chg="del mod">
          <ac:chgData name="Tang Bo" userId="332dbdf67b1791cd" providerId="LiveId" clId="{22FB527F-787B-4C1F-A4EC-56B694B0E96F}" dt="2021-10-20T05:07:15.324" v="6" actId="478"/>
          <ac:spMkLst>
            <pc:docMk/>
            <pc:sldMk cId="1347487427" sldId="266"/>
            <ac:spMk id="23" creationId="{F17ACDBD-C792-43D0-BEB4-DA191752360D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27" creationId="{F5416046-FA51-4478-B94F-F5C09BF62EC9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30" creationId="{ABD38B95-B277-44D8-9CA9-B81B9395FCFA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31" creationId="{5AC338FE-3D3A-4260-887A-146B6547A193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33" creationId="{27A931E6-BEB0-4B45-8656-2E74FD634ADF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34" creationId="{E8016B59-55F0-47ED-9B52-C11D49B19F37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35" creationId="{375989FA-8E9C-48AF-AB4D-60089CAD2112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36" creationId="{3559F57F-C3A2-497B-A743-8AEF39A07AD8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37" creationId="{0DE2902F-92A7-4522-83BA-FACB67E5FE37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38" creationId="{F304BA2E-2A9D-49F1-8353-5A3C176530DB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39" creationId="{0EFDE4D4-1855-4173-92FC-0BB363BB9D38}"/>
          </ac:spMkLst>
        </pc:spChg>
        <pc:spChg chg="mod">
          <ac:chgData name="Tang Bo" userId="332dbdf67b1791cd" providerId="LiveId" clId="{22FB527F-787B-4C1F-A4EC-56B694B0E96F}" dt="2021-10-20T05:16:31.860" v="182"/>
          <ac:spMkLst>
            <pc:docMk/>
            <pc:sldMk cId="1347487427" sldId="266"/>
            <ac:spMk id="88" creationId="{F3A1A589-3460-470F-BFF4-8914DDB08BFC}"/>
          </ac:spMkLst>
        </pc:spChg>
        <pc:spChg chg="mod">
          <ac:chgData name="Tang Bo" userId="332dbdf67b1791cd" providerId="LiveId" clId="{22FB527F-787B-4C1F-A4EC-56B694B0E96F}" dt="2021-10-20T05:16:31.860" v="182"/>
          <ac:spMkLst>
            <pc:docMk/>
            <pc:sldMk cId="1347487427" sldId="266"/>
            <ac:spMk id="89" creationId="{31D154CC-56D3-4FBD-96AC-AB80F7E9F637}"/>
          </ac:spMkLst>
        </pc:spChg>
        <pc:spChg chg="mod">
          <ac:chgData name="Tang Bo" userId="332dbdf67b1791cd" providerId="LiveId" clId="{22FB527F-787B-4C1F-A4EC-56B694B0E96F}" dt="2021-10-20T05:16:31.860" v="182"/>
          <ac:spMkLst>
            <pc:docMk/>
            <pc:sldMk cId="1347487427" sldId="266"/>
            <ac:spMk id="91" creationId="{E358A730-3A11-460E-B99B-46DB6C76996A}"/>
          </ac:spMkLst>
        </pc:spChg>
        <pc:spChg chg="mod">
          <ac:chgData name="Tang Bo" userId="332dbdf67b1791cd" providerId="LiveId" clId="{22FB527F-787B-4C1F-A4EC-56B694B0E96F}" dt="2021-10-20T05:16:31.860" v="182"/>
          <ac:spMkLst>
            <pc:docMk/>
            <pc:sldMk cId="1347487427" sldId="266"/>
            <ac:spMk id="92" creationId="{C7CC9233-E7A0-45F4-8719-03D5F4FE9CA5}"/>
          </ac:spMkLst>
        </pc:spChg>
        <pc:spChg chg="mod">
          <ac:chgData name="Tang Bo" userId="332dbdf67b1791cd" providerId="LiveId" clId="{22FB527F-787B-4C1F-A4EC-56B694B0E96F}" dt="2021-10-20T05:16:31.860" v="182"/>
          <ac:spMkLst>
            <pc:docMk/>
            <pc:sldMk cId="1347487427" sldId="266"/>
            <ac:spMk id="93" creationId="{55E4E623-3E16-4437-AB9E-DC8B635C60C4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94" creationId="{E181EBE6-0D19-4F0D-B444-6384E9C9F8D6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97" creationId="{E0E809E3-9D10-4FBD-BAEF-FD68C6915ED1}"/>
          </ac:spMkLst>
        </pc:spChg>
        <pc:spChg chg="add del mod">
          <ac:chgData name="Tang Bo" userId="332dbdf67b1791cd" providerId="LiveId" clId="{22FB527F-787B-4C1F-A4EC-56B694B0E96F}" dt="2021-10-20T05:36:18.166" v="535" actId="478"/>
          <ac:spMkLst>
            <pc:docMk/>
            <pc:sldMk cId="1347487427" sldId="266"/>
            <ac:spMk id="101" creationId="{8FC28959-934F-40A9-9BAB-ED58D47311E8}"/>
          </ac:spMkLst>
        </pc:spChg>
        <pc:spChg chg="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103" creationId="{B89B24AF-1CFC-4DFD-AC75-988BE57722F1}"/>
          </ac:spMkLst>
        </pc:spChg>
        <pc:spChg chg="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104" creationId="{7C210AF8-3D8A-46C2-A479-8C3150A152F5}"/>
          </ac:spMkLst>
        </pc:spChg>
        <pc:spChg chg="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105" creationId="{28CE7077-6EB3-4E36-BBB7-D6A83E4189B0}"/>
          </ac:spMkLst>
        </pc:spChg>
        <pc:spChg chg="add mod or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106" creationId="{4E99A83A-8072-4406-BFD4-C5E98DE487EE}"/>
          </ac:spMkLst>
        </pc:spChg>
        <pc:spChg chg="add mod or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107" creationId="{1DDCDE55-C5D1-4435-8140-1350B6B34A84}"/>
          </ac:spMkLst>
        </pc:spChg>
        <pc:spChg chg="add mod">
          <ac:chgData name="Tang Bo" userId="332dbdf67b1791cd" providerId="LiveId" clId="{22FB527F-787B-4C1F-A4EC-56B694B0E96F}" dt="2021-10-20T06:51:49.884" v="1194" actId="20577"/>
          <ac:spMkLst>
            <pc:docMk/>
            <pc:sldMk cId="1347487427" sldId="266"/>
            <ac:spMk id="109" creationId="{5E08C67A-A778-4A00-8866-31E0A867165C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112" creationId="{4CE11AC2-9207-4A32-8B40-335CD5788957}"/>
          </ac:spMkLst>
        </pc:spChg>
        <pc:spChg chg="add mod">
          <ac:chgData name="Tang Bo" userId="332dbdf67b1791cd" providerId="LiveId" clId="{22FB527F-787B-4C1F-A4EC-56B694B0E96F}" dt="2021-10-20T05:37:00.918" v="545" actId="571"/>
          <ac:spMkLst>
            <pc:docMk/>
            <pc:sldMk cId="1347487427" sldId="266"/>
            <ac:spMk id="114" creationId="{19EB915D-93B0-4553-8A17-E5C48B2B55E3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115" creationId="{5CC70FB8-681E-41DF-A1EA-1BCC390DBD83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116" creationId="{98AAABB3-F669-4CCE-ABB8-173842432F8A}"/>
          </ac:spMkLst>
        </pc:spChg>
        <pc:spChg chg="add del mod">
          <ac:chgData name="Tang Bo" userId="332dbdf67b1791cd" providerId="LiveId" clId="{22FB527F-787B-4C1F-A4EC-56B694B0E96F}" dt="2021-10-20T05:47:01.383" v="717"/>
          <ac:spMkLst>
            <pc:docMk/>
            <pc:sldMk cId="1347487427" sldId="266"/>
            <ac:spMk id="119" creationId="{DE112E4B-F095-4FF1-8E32-509A25AEF8B9}"/>
          </ac:spMkLst>
        </pc:spChg>
        <pc:spChg chg="add mod">
          <ac:chgData name="Tang Bo" userId="332dbdf67b1791cd" providerId="LiveId" clId="{22FB527F-787B-4C1F-A4EC-56B694B0E96F}" dt="2021-10-20T05:50:14.923" v="806" actId="1076"/>
          <ac:spMkLst>
            <pc:docMk/>
            <pc:sldMk cId="1347487427" sldId="266"/>
            <ac:spMk id="121" creationId="{CAB34E72-2716-4757-9FD1-6E776E4C282A}"/>
          </ac:spMkLst>
        </pc:spChg>
        <pc:spChg chg="add mod">
          <ac:chgData name="Tang Bo" userId="332dbdf67b1791cd" providerId="LiveId" clId="{22FB527F-787B-4C1F-A4EC-56B694B0E96F}" dt="2021-10-20T05:52:03.518" v="819" actId="1036"/>
          <ac:spMkLst>
            <pc:docMk/>
            <pc:sldMk cId="1347487427" sldId="266"/>
            <ac:spMk id="122" creationId="{17CAB79C-C822-432E-AF8D-419AE47EE979}"/>
          </ac:spMkLst>
        </pc:spChg>
        <pc:spChg chg="add del">
          <ac:chgData name="Tang Bo" userId="332dbdf67b1791cd" providerId="LiveId" clId="{22FB527F-787B-4C1F-A4EC-56B694B0E96F}" dt="2021-10-20T05:52:20.127" v="821" actId="11529"/>
          <ac:spMkLst>
            <pc:docMk/>
            <pc:sldMk cId="1347487427" sldId="266"/>
            <ac:spMk id="123" creationId="{CB3AB05F-4D87-46CE-A11B-E43FFC12EE07}"/>
          </ac:spMkLst>
        </pc:spChg>
        <pc:spChg chg="add mod">
          <ac:chgData name="Tang Bo" userId="332dbdf67b1791cd" providerId="LiveId" clId="{22FB527F-787B-4C1F-A4EC-56B694B0E96F}" dt="2021-10-20T05:53:30.561" v="860" actId="1076"/>
          <ac:spMkLst>
            <pc:docMk/>
            <pc:sldMk cId="1347487427" sldId="266"/>
            <ac:spMk id="126" creationId="{DCC54CB3-C5B7-4CFB-B46B-A873A842B428}"/>
          </ac:spMkLst>
        </pc:spChg>
        <pc:spChg chg="add mod">
          <ac:chgData name="Tang Bo" userId="332dbdf67b1791cd" providerId="LiveId" clId="{22FB527F-787B-4C1F-A4EC-56B694B0E96F}" dt="2021-10-20T05:53:58.987" v="866" actId="14100"/>
          <ac:spMkLst>
            <pc:docMk/>
            <pc:sldMk cId="1347487427" sldId="266"/>
            <ac:spMk id="130" creationId="{34681308-7BF6-4638-B8DF-4D2AD43986C3}"/>
          </ac:spMkLst>
        </pc:spChg>
        <pc:spChg chg="add mod">
          <ac:chgData name="Tang Bo" userId="332dbdf67b1791cd" providerId="LiveId" clId="{22FB527F-787B-4C1F-A4EC-56B694B0E96F}" dt="2021-10-20T05:54:38.864" v="870" actId="14100"/>
          <ac:spMkLst>
            <pc:docMk/>
            <pc:sldMk cId="1347487427" sldId="266"/>
            <ac:spMk id="131" creationId="{A4FA346C-BBAB-4DEE-BE6D-437D4CC51A4F}"/>
          </ac:spMkLst>
        </pc:spChg>
        <pc:spChg chg="add mod">
          <ac:chgData name="Tang Bo" userId="332dbdf67b1791cd" providerId="LiveId" clId="{22FB527F-787B-4C1F-A4EC-56B694B0E96F}" dt="2021-10-20T05:55:14.946" v="908" actId="1076"/>
          <ac:spMkLst>
            <pc:docMk/>
            <pc:sldMk cId="1347487427" sldId="266"/>
            <ac:spMk id="137" creationId="{B8A0F01C-251E-4091-B5E2-990716C00D77}"/>
          </ac:spMkLst>
        </pc:spChg>
        <pc:grpChg chg="del mod">
          <ac:chgData name="Tang Bo" userId="332dbdf67b1791cd" providerId="LiveId" clId="{22FB527F-787B-4C1F-A4EC-56B694B0E96F}" dt="2021-10-20T05:07:11.963" v="5" actId="27803"/>
          <ac:grpSpMkLst>
            <pc:docMk/>
            <pc:sldMk cId="1347487427" sldId="266"/>
            <ac:grpSpMk id="12" creationId="{8C54A764-683D-4CB6-8023-6AD3E6DA69DD}"/>
          </ac:grpSpMkLst>
        </pc:grpChg>
        <pc:grpChg chg="add mod">
          <ac:chgData name="Tang Bo" userId="332dbdf67b1791cd" providerId="LiveId" clId="{22FB527F-787B-4C1F-A4EC-56B694B0E96F}" dt="2021-10-20T06:51:42.406" v="1192" actId="20577"/>
          <ac:grpSpMkLst>
            <pc:docMk/>
            <pc:sldMk cId="1347487427" sldId="266"/>
            <ac:grpSpMk id="24" creationId="{27A2430F-6DCE-4B33-897E-96A1F814B3B7}"/>
          </ac:grpSpMkLst>
        </pc:grpChg>
        <pc:grpChg chg="add mod">
          <ac:chgData name="Tang Bo" userId="332dbdf67b1791cd" providerId="LiveId" clId="{22FB527F-787B-4C1F-A4EC-56B694B0E96F}" dt="2021-10-20T06:51:42.406" v="1192" actId="20577"/>
          <ac:grpSpMkLst>
            <pc:docMk/>
            <pc:sldMk cId="1347487427" sldId="266"/>
            <ac:grpSpMk id="29" creationId="{50D9A4DC-9D8F-4A82-878D-32BD088BEF92}"/>
          </ac:grpSpMkLst>
        </pc:grpChg>
        <pc:grpChg chg="add mod">
          <ac:chgData name="Tang Bo" userId="332dbdf67b1791cd" providerId="LiveId" clId="{22FB527F-787B-4C1F-A4EC-56B694B0E96F}" dt="2021-10-20T06:51:42.406" v="1192" actId="20577"/>
          <ac:grpSpMkLst>
            <pc:docMk/>
            <pc:sldMk cId="1347487427" sldId="266"/>
            <ac:grpSpMk id="84" creationId="{9CF6F0B4-7693-4ECD-B6D9-E68EE4DB80C7}"/>
          </ac:grpSpMkLst>
        </pc:grpChg>
        <pc:grpChg chg="add del mod">
          <ac:chgData name="Tang Bo" userId="332dbdf67b1791cd" providerId="LiveId" clId="{22FB527F-787B-4C1F-A4EC-56B694B0E96F}" dt="2021-10-20T05:16:33.298" v="183"/>
          <ac:grpSpMkLst>
            <pc:docMk/>
            <pc:sldMk cId="1347487427" sldId="266"/>
            <ac:grpSpMk id="86" creationId="{7DD3AA1D-EB14-4724-AE9C-174C6B0DBAB8}"/>
          </ac:grpSpMkLst>
        </pc:grpChg>
        <pc:grpChg chg="mod">
          <ac:chgData name="Tang Bo" userId="332dbdf67b1791cd" providerId="LiveId" clId="{22FB527F-787B-4C1F-A4EC-56B694B0E96F}" dt="2021-10-20T05:16:31.860" v="182"/>
          <ac:grpSpMkLst>
            <pc:docMk/>
            <pc:sldMk cId="1347487427" sldId="266"/>
            <ac:grpSpMk id="87" creationId="{402A2E2A-E4BD-4C8A-AA29-D21EA2B5D614}"/>
          </ac:grpSpMkLst>
        </pc:grpChg>
        <pc:grpChg chg="add mod">
          <ac:chgData name="Tang Bo" userId="332dbdf67b1791cd" providerId="LiveId" clId="{22FB527F-787B-4C1F-A4EC-56B694B0E96F}" dt="2021-10-20T06:51:42.406" v="1192" actId="20577"/>
          <ac:grpSpMkLst>
            <pc:docMk/>
            <pc:sldMk cId="1347487427" sldId="266"/>
            <ac:grpSpMk id="95" creationId="{1952895E-856D-423D-9FA0-E3F3BDB21D60}"/>
          </ac:grpSpMkLst>
        </pc:grpChg>
        <pc:grpChg chg="add mod">
          <ac:chgData name="Tang Bo" userId="332dbdf67b1791cd" providerId="LiveId" clId="{22FB527F-787B-4C1F-A4EC-56B694B0E96F}" dt="2021-10-20T06:51:42.406" v="1192" actId="20577"/>
          <ac:grpSpMkLst>
            <pc:docMk/>
            <pc:sldMk cId="1347487427" sldId="266"/>
            <ac:grpSpMk id="102" creationId="{8CB11A7B-DCC0-4EA5-BD9C-085C3F0F6939}"/>
          </ac:grpSpMkLst>
        </pc:grpChg>
        <pc:grpChg chg="add mod">
          <ac:chgData name="Tang Bo" userId="332dbdf67b1791cd" providerId="LiveId" clId="{22FB527F-787B-4C1F-A4EC-56B694B0E96F}" dt="2021-10-20T06:51:42.406" v="1192" actId="20577"/>
          <ac:grpSpMkLst>
            <pc:docMk/>
            <pc:sldMk cId="1347487427" sldId="266"/>
            <ac:grpSpMk id="108" creationId="{D082585E-FF0E-465D-8229-571198F744E7}"/>
          </ac:grpSpMkLst>
        </pc:grpChg>
        <pc:grpChg chg="add mod">
          <ac:chgData name="Tang Bo" userId="332dbdf67b1791cd" providerId="LiveId" clId="{22FB527F-787B-4C1F-A4EC-56B694B0E96F}" dt="2021-10-20T06:51:42.406" v="1192" actId="20577"/>
          <ac:grpSpMkLst>
            <pc:docMk/>
            <pc:sldMk cId="1347487427" sldId="266"/>
            <ac:grpSpMk id="110" creationId="{1CDA00F8-F5F1-4ADF-8975-4CD126B3E1E7}"/>
          </ac:grpSpMkLst>
        </pc:grpChg>
        <pc:grpChg chg="add mod">
          <ac:chgData name="Tang Bo" userId="332dbdf67b1791cd" providerId="LiveId" clId="{22FB527F-787B-4C1F-A4EC-56B694B0E96F}" dt="2021-10-20T06:51:42.406" v="1192" actId="20577"/>
          <ac:grpSpMkLst>
            <pc:docMk/>
            <pc:sldMk cId="1347487427" sldId="266"/>
            <ac:grpSpMk id="117" creationId="{2A9667CB-634F-4D28-BD01-6A676F4C1CDB}"/>
          </ac:grpSpMkLst>
        </pc:grpChg>
        <pc:grpChg chg="add mod">
          <ac:chgData name="Tang Bo" userId="332dbdf67b1791cd" providerId="LiveId" clId="{22FB527F-787B-4C1F-A4EC-56B694B0E96F}" dt="2021-10-20T06:51:42.406" v="1192" actId="20577"/>
          <ac:grpSpMkLst>
            <pc:docMk/>
            <pc:sldMk cId="1347487427" sldId="266"/>
            <ac:grpSpMk id="118" creationId="{FF335674-E7D6-4A8B-AAA2-D8F3A4EB8A1C}"/>
          </ac:grpSpMkLst>
        </pc:grpChg>
        <pc:picChg chg="add del mod">
          <ac:chgData name="Tang Bo" userId="332dbdf67b1791cd" providerId="LiveId" clId="{22FB527F-787B-4C1F-A4EC-56B694B0E96F}" dt="2021-10-20T05:07:11.963" v="5" actId="27803"/>
          <ac:picMkLst>
            <pc:docMk/>
            <pc:sldMk cId="1347487427" sldId="266"/>
            <ac:picMk id="3" creationId="{5498F448-6A5C-4139-81DE-969237B10443}"/>
          </ac:picMkLst>
        </pc:picChg>
        <pc:picChg chg="mod">
          <ac:chgData name="Tang Bo" userId="332dbdf67b1791cd" providerId="LiveId" clId="{22FB527F-787B-4C1F-A4EC-56B694B0E96F}" dt="2021-10-20T05:56:05.760" v="911"/>
          <ac:picMkLst>
            <pc:docMk/>
            <pc:sldMk cId="1347487427" sldId="266"/>
            <ac:picMk id="15" creationId="{9ACE2005-B8E0-449C-B9EC-34173F58CD3D}"/>
          </ac:picMkLst>
        </pc:picChg>
        <pc:cxnChg chg="add mod modVis">
          <ac:chgData name="Tang Bo" userId="332dbdf67b1791cd" providerId="LiveId" clId="{22FB527F-787B-4C1F-A4EC-56B694B0E96F}" dt="2021-10-20T23:44:56.796" v="4998"/>
          <ac:cxnSpMkLst>
            <pc:docMk/>
            <pc:sldMk cId="1347487427" sldId="266"/>
            <ac:cxnSpMk id="2" creationId="{85655BD0-6FBA-445B-9F39-7488D792BCAC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28" creationId="{86024E1F-D4CA-4875-8819-31EC610C2E6E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40" creationId="{549E5DAC-A14F-40ED-99DD-B5D024562182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42" creationId="{D95A1287-1365-445C-BE32-DF876CCA480E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45" creationId="{C1243846-A150-4FAB-A733-7B798C62EF7B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48" creationId="{7B99B643-750F-4D9D-8493-ACE7D99605F2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51" creationId="{FC9FAA99-ACAB-4A78-9AFF-79BF94524F72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54" creationId="{8399405A-0B83-47E6-B070-37FCD3DFB398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58" creationId="{99D2E6FB-A23A-4309-80B9-6741F6900ADA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61" creationId="{2EE5B0C9-7DE7-4D67-A62A-00AB57203625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64" creationId="{E3031622-6674-4341-9B82-1002B946CBB5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67" creationId="{2F07B229-E65D-4771-85D7-B2ED96A84549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70" creationId="{FCD003AD-FD9F-43A2-8EE0-AFE8408753D5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73" creationId="{439CDD22-E01E-4552-B890-7A56EA41F55B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76" creationId="{2FDA86FC-1FAA-41B6-B43A-954E21F3772C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79" creationId="{B0ABDA44-8985-41E5-97A7-3734C9075191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82" creationId="{A7079D2C-73C6-4435-B7B3-2D5322479B6C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96" creationId="{2049851A-1479-49CB-889C-D11563E4C8B8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98" creationId="{74FCAB50-C883-4349-A545-C9921186F3D8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111" creationId="{A0B2EBE4-495A-406A-B942-674E5B8E18C7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113" creationId="{9F1968DE-0337-4E5A-8609-D63214B3950D}"/>
          </ac:cxnSpMkLst>
        </pc:cxnChg>
        <pc:cxnChg chg="add mod">
          <ac:chgData name="Tang Bo" userId="332dbdf67b1791cd" providerId="LiveId" clId="{22FB527F-787B-4C1F-A4EC-56B694B0E96F}" dt="2021-10-20T05:53:30.561" v="860" actId="1076"/>
          <ac:cxnSpMkLst>
            <pc:docMk/>
            <pc:sldMk cId="1347487427" sldId="266"/>
            <ac:cxnSpMk id="125" creationId="{208A8548-0E2D-4F84-82D0-4EC4F02B7447}"/>
          </ac:cxnSpMkLst>
        </pc:cxnChg>
        <pc:cxnChg chg="add mod">
          <ac:chgData name="Tang Bo" userId="332dbdf67b1791cd" providerId="LiveId" clId="{22FB527F-787B-4C1F-A4EC-56B694B0E96F}" dt="2021-10-20T05:55:20.460" v="910" actId="14100"/>
          <ac:cxnSpMkLst>
            <pc:docMk/>
            <pc:sldMk cId="1347487427" sldId="266"/>
            <ac:cxnSpMk id="132" creationId="{BC280034-9E8B-4CCA-9E81-4DFF811EF768}"/>
          </ac:cxnSpMkLst>
        </pc:cxnChg>
        <pc:cxnChg chg="add mod">
          <ac:chgData name="Tang Bo" userId="332dbdf67b1791cd" providerId="LiveId" clId="{22FB527F-787B-4C1F-A4EC-56B694B0E96F}" dt="2021-10-20T05:55:17.805" v="909" actId="14100"/>
          <ac:cxnSpMkLst>
            <pc:docMk/>
            <pc:sldMk cId="1347487427" sldId="266"/>
            <ac:cxnSpMk id="135" creationId="{CF88CA50-D01E-4719-BE23-608EB96B9B76}"/>
          </ac:cxnSpMkLst>
        </pc:cxnChg>
      </pc:sldChg>
      <pc:sldChg chg="addSp delSp modSp mod">
        <pc:chgData name="Tang Bo" userId="332dbdf67b1791cd" providerId="LiveId" clId="{22FB527F-787B-4C1F-A4EC-56B694B0E96F}" dt="2021-10-20T23:44:57.098" v="5036"/>
        <pc:sldMkLst>
          <pc:docMk/>
          <pc:sldMk cId="419617381" sldId="267"/>
        </pc:sldMkLst>
        <pc:spChg chg="add mod topLvl">
          <ac:chgData name="Tang Bo" userId="332dbdf67b1791cd" providerId="LiveId" clId="{22FB527F-787B-4C1F-A4EC-56B694B0E96F}" dt="2021-10-20T07:18:38.521" v="1470" actId="164"/>
          <ac:spMkLst>
            <pc:docMk/>
            <pc:sldMk cId="419617381" sldId="267"/>
            <ac:spMk id="24" creationId="{52504301-4333-43B4-B65E-2F416CD996CE}"/>
          </ac:spMkLst>
        </pc:spChg>
        <pc:spChg chg="add mod topLvl">
          <ac:chgData name="Tang Bo" userId="332dbdf67b1791cd" providerId="LiveId" clId="{22FB527F-787B-4C1F-A4EC-56B694B0E96F}" dt="2021-10-20T07:18:11.858" v="1466" actId="164"/>
          <ac:spMkLst>
            <pc:docMk/>
            <pc:sldMk cId="419617381" sldId="267"/>
            <ac:spMk id="25" creationId="{A174E903-A23D-4D4D-BA79-8E35F44625C3}"/>
          </ac:spMkLst>
        </pc:spChg>
        <pc:spChg chg="add mod topLvl">
          <ac:chgData name="Tang Bo" userId="332dbdf67b1791cd" providerId="LiveId" clId="{22FB527F-787B-4C1F-A4EC-56B694B0E96F}" dt="2021-10-20T07:20:44.536" v="1480" actId="2085"/>
          <ac:spMkLst>
            <pc:docMk/>
            <pc:sldMk cId="419617381" sldId="267"/>
            <ac:spMk id="28" creationId="{E52D3D88-5E21-416F-9869-90E8F1752190}"/>
          </ac:spMkLst>
        </pc:spChg>
        <pc:spChg chg="add mod ord">
          <ac:chgData name="Tang Bo" userId="332dbdf67b1791cd" providerId="LiveId" clId="{22FB527F-787B-4C1F-A4EC-56B694B0E96F}" dt="2021-10-20T07:18:11.858" v="1466" actId="164"/>
          <ac:spMkLst>
            <pc:docMk/>
            <pc:sldMk cId="419617381" sldId="267"/>
            <ac:spMk id="29" creationId="{BEFFCB67-D196-4209-85E2-DCB715B2A478}"/>
          </ac:spMkLst>
        </pc:spChg>
        <pc:spChg chg="add mod">
          <ac:chgData name="Tang Bo" userId="332dbdf67b1791cd" providerId="LiveId" clId="{22FB527F-787B-4C1F-A4EC-56B694B0E96F}" dt="2021-10-20T07:18:11.858" v="1466" actId="164"/>
          <ac:spMkLst>
            <pc:docMk/>
            <pc:sldMk cId="419617381" sldId="267"/>
            <ac:spMk id="30" creationId="{01F5B616-98F7-47C3-92FA-ACB9CE694E22}"/>
          </ac:spMkLst>
        </pc:spChg>
        <pc:spChg chg="add del mod">
          <ac:chgData name="Tang Bo" userId="332dbdf67b1791cd" providerId="LiveId" clId="{22FB527F-787B-4C1F-A4EC-56B694B0E96F}" dt="2021-10-20T07:16:46.396" v="1450"/>
          <ac:spMkLst>
            <pc:docMk/>
            <pc:sldMk cId="419617381" sldId="267"/>
            <ac:spMk id="32" creationId="{01204B3A-5711-42D6-876C-70A5C3CB459B}"/>
          </ac:spMkLst>
        </pc:spChg>
        <pc:spChg chg="add del mod">
          <ac:chgData name="Tang Bo" userId="332dbdf67b1791cd" providerId="LiveId" clId="{22FB527F-787B-4C1F-A4EC-56B694B0E96F}" dt="2021-10-20T07:16:46.396" v="1450"/>
          <ac:spMkLst>
            <pc:docMk/>
            <pc:sldMk cId="419617381" sldId="267"/>
            <ac:spMk id="33" creationId="{E522F1C5-072C-485D-95B8-C04ADECF3EB9}"/>
          </ac:spMkLst>
        </pc:spChg>
        <pc:spChg chg="add mod ord">
          <ac:chgData name="Tang Bo" userId="332dbdf67b1791cd" providerId="LiveId" clId="{22FB527F-787B-4C1F-A4EC-56B694B0E96F}" dt="2021-10-20T07:18:38.521" v="1470" actId="164"/>
          <ac:spMkLst>
            <pc:docMk/>
            <pc:sldMk cId="419617381" sldId="267"/>
            <ac:spMk id="34" creationId="{74F0D7BA-F276-43F5-9A72-C97C1E2BF16E}"/>
          </ac:spMkLst>
        </pc:spChg>
        <pc:spChg chg="add mod">
          <ac:chgData name="Tang Bo" userId="332dbdf67b1791cd" providerId="LiveId" clId="{22FB527F-787B-4C1F-A4EC-56B694B0E96F}" dt="2021-10-20T07:18:38.521" v="1470" actId="164"/>
          <ac:spMkLst>
            <pc:docMk/>
            <pc:sldMk cId="419617381" sldId="267"/>
            <ac:spMk id="35" creationId="{02C41ECC-7064-4406-BD55-307901C1C516}"/>
          </ac:spMkLst>
        </pc:spChg>
        <pc:spChg chg="add del mod ord topLvl">
          <ac:chgData name="Tang Bo" userId="332dbdf67b1791cd" providerId="LiveId" clId="{22FB527F-787B-4C1F-A4EC-56B694B0E96F}" dt="2021-10-20T07:22:02.376" v="1497" actId="478"/>
          <ac:spMkLst>
            <pc:docMk/>
            <pc:sldMk cId="419617381" sldId="267"/>
            <ac:spMk id="40" creationId="{237A7DD1-C4BC-443E-B83E-94889A69F7F0}"/>
          </ac:spMkLst>
        </pc:spChg>
        <pc:spChg chg="add mod ord">
          <ac:chgData name="Tang Bo" userId="332dbdf67b1791cd" providerId="LiveId" clId="{22FB527F-787B-4C1F-A4EC-56B694B0E96F}" dt="2021-10-20T07:21:47.978" v="1491" actId="14100"/>
          <ac:spMkLst>
            <pc:docMk/>
            <pc:sldMk cId="419617381" sldId="267"/>
            <ac:spMk id="43" creationId="{8BF1F875-6C01-42E4-8F7E-DF5FBD5D8192}"/>
          </ac:spMkLst>
        </pc:spChg>
        <pc:spChg chg="add mod ord">
          <ac:chgData name="Tang Bo" userId="332dbdf67b1791cd" providerId="LiveId" clId="{22FB527F-787B-4C1F-A4EC-56B694B0E96F}" dt="2021-10-20T07:22:35.623" v="1527" actId="164"/>
          <ac:spMkLst>
            <pc:docMk/>
            <pc:sldMk cId="419617381" sldId="267"/>
            <ac:spMk id="44" creationId="{79D464FE-A65B-4FD8-BCF1-C3A343DE8486}"/>
          </ac:spMkLst>
        </pc:spChg>
        <pc:spChg chg="add mod">
          <ac:chgData name="Tang Bo" userId="332dbdf67b1791cd" providerId="LiveId" clId="{22FB527F-787B-4C1F-A4EC-56B694B0E96F}" dt="2021-10-20T07:22:09.989" v="1500" actId="571"/>
          <ac:spMkLst>
            <pc:docMk/>
            <pc:sldMk cId="419617381" sldId="267"/>
            <ac:spMk id="45" creationId="{80916714-D108-4C32-B2A9-9420CD20ABCB}"/>
          </ac:spMkLst>
        </pc:spChg>
        <pc:grpChg chg="add del mod">
          <ac:chgData name="Tang Bo" userId="332dbdf67b1791cd" providerId="LiveId" clId="{22FB527F-787B-4C1F-A4EC-56B694B0E96F}" dt="2021-10-20T07:14:43.732" v="1431" actId="165"/>
          <ac:grpSpMkLst>
            <pc:docMk/>
            <pc:sldMk cId="419617381" sldId="267"/>
            <ac:grpSpMk id="23" creationId="{2E564753-0327-4492-887A-E88D0BA403F8}"/>
          </ac:grpSpMkLst>
        </pc:grpChg>
        <pc:grpChg chg="add del mod">
          <ac:chgData name="Tang Bo" userId="332dbdf67b1791cd" providerId="LiveId" clId="{22FB527F-787B-4C1F-A4EC-56B694B0E96F}" dt="2021-10-20T07:14:33.038" v="1430" actId="165"/>
          <ac:grpSpMkLst>
            <pc:docMk/>
            <pc:sldMk cId="419617381" sldId="267"/>
            <ac:grpSpMk id="27" creationId="{349B056E-A767-438B-B2A6-6821799FDDEF}"/>
          </ac:grpSpMkLst>
        </pc:grpChg>
        <pc:grpChg chg="add mod">
          <ac:chgData name="Tang Bo" userId="332dbdf67b1791cd" providerId="LiveId" clId="{22FB527F-787B-4C1F-A4EC-56B694B0E96F}" dt="2021-10-20T07:19:00.231" v="1473" actId="164"/>
          <ac:grpSpMkLst>
            <pc:docMk/>
            <pc:sldMk cId="419617381" sldId="267"/>
            <ac:grpSpMk id="31" creationId="{2BA80F7D-E9BB-44DD-8568-658D4E087172}"/>
          </ac:grpSpMkLst>
        </pc:grpChg>
        <pc:grpChg chg="add mod">
          <ac:chgData name="Tang Bo" userId="332dbdf67b1791cd" providerId="LiveId" clId="{22FB527F-787B-4C1F-A4EC-56B694B0E96F}" dt="2021-10-20T07:18:26.989" v="1468" actId="164"/>
          <ac:grpSpMkLst>
            <pc:docMk/>
            <pc:sldMk cId="419617381" sldId="267"/>
            <ac:grpSpMk id="36" creationId="{3059601D-8F08-4710-AACA-2FEB111A0A24}"/>
          </ac:grpSpMkLst>
        </pc:grpChg>
        <pc:grpChg chg="add mod">
          <ac:chgData name="Tang Bo" userId="332dbdf67b1791cd" providerId="LiveId" clId="{22FB527F-787B-4C1F-A4EC-56B694B0E96F}" dt="2021-10-20T07:19:14.695" v="1475" actId="164"/>
          <ac:grpSpMkLst>
            <pc:docMk/>
            <pc:sldMk cId="419617381" sldId="267"/>
            <ac:grpSpMk id="37" creationId="{7E5DA4B7-6388-486C-B74F-7D24A72FCEDF}"/>
          </ac:grpSpMkLst>
        </pc:grpChg>
        <pc:grpChg chg="add mod topLvl">
          <ac:chgData name="Tang Bo" userId="332dbdf67b1791cd" providerId="LiveId" clId="{22FB527F-787B-4C1F-A4EC-56B694B0E96F}" dt="2021-10-20T07:22:35.623" v="1527" actId="164"/>
          <ac:grpSpMkLst>
            <pc:docMk/>
            <pc:sldMk cId="419617381" sldId="267"/>
            <ac:grpSpMk id="38" creationId="{42A7676A-37C9-473C-8DF9-81A13B417C3C}"/>
          </ac:grpSpMkLst>
        </pc:grpChg>
        <pc:grpChg chg="add mod">
          <ac:chgData name="Tang Bo" userId="332dbdf67b1791cd" providerId="LiveId" clId="{22FB527F-787B-4C1F-A4EC-56B694B0E96F}" dt="2021-10-20T07:19:14.695" v="1475" actId="164"/>
          <ac:grpSpMkLst>
            <pc:docMk/>
            <pc:sldMk cId="419617381" sldId="267"/>
            <ac:grpSpMk id="39" creationId="{4A092AA7-7363-427C-817C-4860848695CF}"/>
          </ac:grpSpMkLst>
        </pc:grpChg>
        <pc:grpChg chg="add del mod">
          <ac:chgData name="Tang Bo" userId="332dbdf67b1791cd" providerId="LiveId" clId="{22FB527F-787B-4C1F-A4EC-56B694B0E96F}" dt="2021-10-20T07:22:02.376" v="1497" actId="478"/>
          <ac:grpSpMkLst>
            <pc:docMk/>
            <pc:sldMk cId="419617381" sldId="267"/>
            <ac:grpSpMk id="41" creationId="{8C16FCC9-E6E7-4E30-B5ED-67B347FDF42C}"/>
          </ac:grpSpMkLst>
        </pc:grpChg>
        <pc:grpChg chg="add mod">
          <ac:chgData name="Tang Bo" userId="332dbdf67b1791cd" providerId="LiveId" clId="{22FB527F-787B-4C1F-A4EC-56B694B0E96F}" dt="2021-10-20T07:22:35.623" v="1527" actId="164"/>
          <ac:grpSpMkLst>
            <pc:docMk/>
            <pc:sldMk cId="419617381" sldId="267"/>
            <ac:grpSpMk id="42" creationId="{ED42F548-81AA-48E2-9E4A-F80302234473}"/>
          </ac:grpSpMkLst>
        </pc:grpChg>
        <pc:picChg chg="add del mod">
          <ac:chgData name="Tang Bo" userId="332dbdf67b1791cd" providerId="LiveId" clId="{22FB527F-787B-4C1F-A4EC-56B694B0E96F}" dt="2021-10-20T07:01:13.608" v="1248" actId="478"/>
          <ac:picMkLst>
            <pc:docMk/>
            <pc:sldMk cId="419617381" sldId="267"/>
            <ac:picMk id="15" creationId="{E35A6C48-C6A4-41D5-8928-56566BD584A3}"/>
          </ac:picMkLst>
        </pc:picChg>
        <pc:picChg chg="add mod topLvl">
          <ac:chgData name="Tang Bo" userId="332dbdf67b1791cd" providerId="LiveId" clId="{22FB527F-787B-4C1F-A4EC-56B694B0E96F}" dt="2021-10-20T07:55:52.382" v="1810"/>
          <ac:picMkLst>
            <pc:docMk/>
            <pc:sldMk cId="419617381" sldId="267"/>
            <ac:picMk id="19" creationId="{64EA5C57-0E1F-4765-A8BD-1AA08B5E4DE4}"/>
          </ac:picMkLst>
        </pc:picChg>
        <pc:picChg chg="add mod topLvl">
          <ac:chgData name="Tang Bo" userId="332dbdf67b1791cd" providerId="LiveId" clId="{22FB527F-787B-4C1F-A4EC-56B694B0E96F}" dt="2021-10-20T07:55:30.373" v="1809" actId="1076"/>
          <ac:picMkLst>
            <pc:docMk/>
            <pc:sldMk cId="419617381" sldId="267"/>
            <ac:picMk id="21" creationId="{2D84F617-2F4C-48EF-AE2A-419CF8F17D56}"/>
          </ac:picMkLst>
        </pc:picChg>
        <pc:cxnChg chg="add mod modVis">
          <ac:chgData name="Tang Bo" userId="332dbdf67b1791cd" providerId="LiveId" clId="{22FB527F-787B-4C1F-A4EC-56B694B0E96F}" dt="2021-10-20T23:44:57.098" v="5036"/>
          <ac:cxnSpMkLst>
            <pc:docMk/>
            <pc:sldMk cId="419617381" sldId="267"/>
            <ac:cxnSpMk id="12" creationId="{EF5DDDAB-7BC8-48B7-8767-201C7351A8E5}"/>
          </ac:cxnSpMkLst>
        </pc:cxnChg>
      </pc:sldChg>
      <pc:sldChg chg="addSp delSp modSp mod">
        <pc:chgData name="Tang Bo" userId="332dbdf67b1791cd" providerId="LiveId" clId="{22FB527F-787B-4C1F-A4EC-56B694B0E96F}" dt="2021-10-20T23:44:57.143" v="5055"/>
        <pc:sldMkLst>
          <pc:docMk/>
          <pc:sldMk cId="2546739623" sldId="268"/>
        </pc:sldMkLst>
        <pc:spChg chg="add mod">
          <ac:chgData name="Tang Bo" userId="332dbdf67b1791cd" providerId="LiveId" clId="{22FB527F-787B-4C1F-A4EC-56B694B0E96F}" dt="2021-10-20T07:05:12.992" v="1316" actId="1076"/>
          <ac:spMkLst>
            <pc:docMk/>
            <pc:sldMk cId="2546739623" sldId="268"/>
            <ac:spMk id="25" creationId="{97F00BC8-4E0C-43A5-B95D-8FBD6F719366}"/>
          </ac:spMkLst>
        </pc:spChg>
        <pc:picChg chg="add mod">
          <ac:chgData name="Tang Bo" userId="332dbdf67b1791cd" providerId="LiveId" clId="{22FB527F-787B-4C1F-A4EC-56B694B0E96F}" dt="2021-10-20T06:42:46.270" v="982" actId="1076"/>
          <ac:picMkLst>
            <pc:docMk/>
            <pc:sldMk cId="2546739623" sldId="268"/>
            <ac:picMk id="15" creationId="{F80AD501-AEB8-4EBA-A913-91ECB8250AA0}"/>
          </ac:picMkLst>
        </pc:picChg>
        <pc:picChg chg="add del mod">
          <ac:chgData name="Tang Bo" userId="332dbdf67b1791cd" providerId="LiveId" clId="{22FB527F-787B-4C1F-A4EC-56B694B0E96F}" dt="2021-10-20T06:36:00.146" v="927" actId="478"/>
          <ac:picMkLst>
            <pc:docMk/>
            <pc:sldMk cId="2546739623" sldId="268"/>
            <ac:picMk id="19" creationId="{640EE2D1-624A-4CC0-A72E-211A194E126B}"/>
          </ac:picMkLst>
        </pc:picChg>
        <pc:picChg chg="add del mod modCrop">
          <ac:chgData name="Tang Bo" userId="332dbdf67b1791cd" providerId="LiveId" clId="{22FB527F-787B-4C1F-A4EC-56B694B0E96F}" dt="2021-10-20T06:38:58.786" v="958" actId="478"/>
          <ac:picMkLst>
            <pc:docMk/>
            <pc:sldMk cId="2546739623" sldId="268"/>
            <ac:picMk id="21" creationId="{EBC8EBB3-F9FF-4D6C-A269-04F4E22664C1}"/>
          </ac:picMkLst>
        </pc:picChg>
        <pc:picChg chg="add mod">
          <ac:chgData name="Tang Bo" userId="332dbdf67b1791cd" providerId="LiveId" clId="{22FB527F-787B-4C1F-A4EC-56B694B0E96F}" dt="2021-10-20T06:42:48.549" v="983" actId="1076"/>
          <ac:picMkLst>
            <pc:docMk/>
            <pc:sldMk cId="2546739623" sldId="268"/>
            <ac:picMk id="23" creationId="{C6386809-FA53-4016-B839-566FB777C3B6}"/>
          </ac:picMkLst>
        </pc:picChg>
        <pc:cxnChg chg="add mod modVis">
          <ac:chgData name="Tang Bo" userId="332dbdf67b1791cd" providerId="LiveId" clId="{22FB527F-787B-4C1F-A4EC-56B694B0E96F}" dt="2021-10-20T23:44:57.143" v="5055"/>
          <ac:cxnSpMkLst>
            <pc:docMk/>
            <pc:sldMk cId="2546739623" sldId="268"/>
            <ac:cxnSpMk id="12" creationId="{5F3D9A93-B04A-47AD-9EC8-932ED6E8E3C0}"/>
          </ac:cxnSpMkLst>
        </pc:cxnChg>
      </pc:sldChg>
      <pc:sldChg chg="addSp delSp modSp mod">
        <pc:chgData name="Tang Bo" userId="332dbdf67b1791cd" providerId="LiveId" clId="{22FB527F-787B-4C1F-A4EC-56B694B0E96F}" dt="2021-10-20T23:44:57.253" v="5074"/>
        <pc:sldMkLst>
          <pc:docMk/>
          <pc:sldMk cId="4001001606" sldId="269"/>
        </pc:sldMkLst>
        <pc:spChg chg="mod">
          <ac:chgData name="Tang Bo" userId="332dbdf67b1791cd" providerId="LiveId" clId="{22FB527F-787B-4C1F-A4EC-56B694B0E96F}" dt="2021-10-20T13:16:06.311" v="2274" actId="14100"/>
          <ac:spMkLst>
            <pc:docMk/>
            <pc:sldMk cId="4001001606" sldId="269"/>
            <ac:spMk id="13" creationId="{AD1EDD7F-535C-4E02-A927-F3EDE51B5763}"/>
          </ac:spMkLst>
        </pc:spChg>
        <pc:spChg chg="mod">
          <ac:chgData name="Tang Bo" userId="332dbdf67b1791cd" providerId="LiveId" clId="{22FB527F-787B-4C1F-A4EC-56B694B0E96F}" dt="2021-10-20T13:15:59.368" v="2273" actId="14100"/>
          <ac:spMkLst>
            <pc:docMk/>
            <pc:sldMk cId="4001001606" sldId="269"/>
            <ac:spMk id="17" creationId="{D53C64CE-4FE6-4A3B-B506-9379152C6A1D}"/>
          </ac:spMkLst>
        </pc:spChg>
        <pc:spChg chg="add mod">
          <ac:chgData name="Tang Bo" userId="332dbdf67b1791cd" providerId="LiveId" clId="{22FB527F-787B-4C1F-A4EC-56B694B0E96F}" dt="2021-10-20T13:27:57.105" v="2378" actId="1076"/>
          <ac:spMkLst>
            <pc:docMk/>
            <pc:sldMk cId="4001001606" sldId="269"/>
            <ac:spMk id="18" creationId="{C0A4F4DC-862A-424C-B5D0-8CEFCDD2796F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20" creationId="{A5318CFE-C7A3-4670-97D4-4BAAB90FDB61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22" creationId="{A762FDD8-CA69-4ABC-AE35-7C75D75195C7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23" creationId="{950CDF98-25CB-482E-89B6-9ED32AB9271C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24" creationId="{A1F91D76-3B7C-4661-BBB7-C0459D29D4B6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25" creationId="{37BFF3EF-CEFF-4BBC-A496-822C0341C45A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26" creationId="{44BE4676-C32C-43DC-8C48-0E2CA58819F1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27" creationId="{6464081D-D5B0-43D6-80C9-9C2629510E80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28" creationId="{3AB4F20A-899F-4ADF-A81B-7A42035940CA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29" creationId="{6518093A-6AFC-4C24-98E9-23DD9AE4B7A6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30" creationId="{3BDB1EA1-6789-4293-8D77-3763A7C30515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31" creationId="{D41A084E-C90F-403F-8B82-8008AA6225A6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32" creationId="{658868F7-CFFE-45E8-BA85-9BC0163F1334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33" creationId="{FC4BD126-C9B3-4E79-9153-D90F85872C82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34" creationId="{EB736122-FF1B-48BC-B614-FC8C7793739E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35" creationId="{E0CC013A-B6BD-43B1-937B-36EA2622E721}"/>
          </ac:spMkLst>
        </pc:spChg>
        <pc:spChg chg="mod">
          <ac:chgData name="Tang Bo" userId="332dbdf67b1791cd" providerId="LiveId" clId="{22FB527F-787B-4C1F-A4EC-56B694B0E96F}" dt="2021-10-20T23:40:26.517" v="4826" actId="1076"/>
          <ac:spMkLst>
            <pc:docMk/>
            <pc:sldMk cId="4001001606" sldId="269"/>
            <ac:spMk id="37" creationId="{0DDC47B1-FEC9-4E7E-86D7-6957FC6C26C6}"/>
          </ac:spMkLst>
        </pc:spChg>
        <pc:spChg chg="mod">
          <ac:chgData name="Tang Bo" userId="332dbdf67b1791cd" providerId="LiveId" clId="{22FB527F-787B-4C1F-A4EC-56B694B0E96F}" dt="2021-10-20T23:40:26.517" v="4826" actId="1076"/>
          <ac:spMkLst>
            <pc:docMk/>
            <pc:sldMk cId="4001001606" sldId="269"/>
            <ac:spMk id="38" creationId="{2CC0D4E0-E54C-4409-BC7C-35059FE9518A}"/>
          </ac:spMkLst>
        </pc:spChg>
        <pc:spChg chg="add mod topLvl">
          <ac:chgData name="Tang Bo" userId="332dbdf67b1791cd" providerId="LiveId" clId="{22FB527F-787B-4C1F-A4EC-56B694B0E96F}" dt="2021-10-20T23:40:32.097" v="4827" actId="164"/>
          <ac:spMkLst>
            <pc:docMk/>
            <pc:sldMk cId="4001001606" sldId="269"/>
            <ac:spMk id="42" creationId="{33B86BDE-8C3B-4843-A384-4102CA01AB57}"/>
          </ac:spMkLst>
        </pc:spChg>
        <pc:spChg chg="add mod">
          <ac:chgData name="Tang Bo" userId="332dbdf67b1791cd" providerId="LiveId" clId="{22FB527F-787B-4C1F-A4EC-56B694B0E96F}" dt="2021-10-20T13:27:10.891" v="2372" actId="1076"/>
          <ac:spMkLst>
            <pc:docMk/>
            <pc:sldMk cId="4001001606" sldId="269"/>
            <ac:spMk id="43" creationId="{A80F4BD4-CE39-4D74-8839-87793BACD2CE}"/>
          </ac:spMkLst>
        </pc:spChg>
        <pc:spChg chg="add mod topLvl">
          <ac:chgData name="Tang Bo" userId="332dbdf67b1791cd" providerId="LiveId" clId="{22FB527F-787B-4C1F-A4EC-56B694B0E96F}" dt="2021-10-20T23:40:07.775" v="4822" actId="164"/>
          <ac:spMkLst>
            <pc:docMk/>
            <pc:sldMk cId="4001001606" sldId="269"/>
            <ac:spMk id="44" creationId="{8B144CB0-014B-40BF-B72A-DBF7DA9B65A9}"/>
          </ac:spMkLst>
        </pc:spChg>
        <pc:spChg chg="add mod">
          <ac:chgData name="Tang Bo" userId="332dbdf67b1791cd" providerId="LiveId" clId="{22FB527F-787B-4C1F-A4EC-56B694B0E96F}" dt="2021-10-20T13:26:53.894" v="2367" actId="571"/>
          <ac:spMkLst>
            <pc:docMk/>
            <pc:sldMk cId="4001001606" sldId="269"/>
            <ac:spMk id="47" creationId="{BD80C412-D439-4A83-9499-428BBAC38C40}"/>
          </ac:spMkLst>
        </pc:spChg>
        <pc:grpChg chg="add mod topLvl">
          <ac:chgData name="Tang Bo" userId="332dbdf67b1791cd" providerId="LiveId" clId="{22FB527F-787B-4C1F-A4EC-56B694B0E96F}" dt="2021-10-20T23:40:07.775" v="4822" actId="164"/>
          <ac:grpSpMkLst>
            <pc:docMk/>
            <pc:sldMk cId="4001001606" sldId="269"/>
            <ac:grpSpMk id="19" creationId="{01FC2068-F4F6-41A7-ABA0-1959D278ACCA}"/>
          </ac:grpSpMkLst>
        </pc:grpChg>
        <pc:grpChg chg="mod">
          <ac:chgData name="Tang Bo" userId="332dbdf67b1791cd" providerId="LiveId" clId="{22FB527F-787B-4C1F-A4EC-56B694B0E96F}" dt="2021-10-20T23:39:58.228" v="4820" actId="14100"/>
          <ac:grpSpMkLst>
            <pc:docMk/>
            <pc:sldMk cId="4001001606" sldId="269"/>
            <ac:grpSpMk id="21" creationId="{666DB9DC-3670-4E1B-BC9C-3C39B5494FFB}"/>
          </ac:grpSpMkLst>
        </pc:grpChg>
        <pc:grpChg chg="add mod topLvl">
          <ac:chgData name="Tang Bo" userId="332dbdf67b1791cd" providerId="LiveId" clId="{22FB527F-787B-4C1F-A4EC-56B694B0E96F}" dt="2021-10-20T23:40:32.097" v="4827" actId="164"/>
          <ac:grpSpMkLst>
            <pc:docMk/>
            <pc:sldMk cId="4001001606" sldId="269"/>
            <ac:grpSpMk id="36" creationId="{DB3951BA-A1D5-4711-9920-3CF21515BEBF}"/>
          </ac:grpSpMkLst>
        </pc:grpChg>
        <pc:grpChg chg="add del mod">
          <ac:chgData name="Tang Bo" userId="332dbdf67b1791cd" providerId="LiveId" clId="{22FB527F-787B-4C1F-A4EC-56B694B0E96F}" dt="2021-10-20T23:40:03.465" v="4821" actId="165"/>
          <ac:grpSpMkLst>
            <pc:docMk/>
            <pc:sldMk cId="4001001606" sldId="269"/>
            <ac:grpSpMk id="41" creationId="{7A23CDAB-88F4-4BEB-9B63-99C91384F5B7}"/>
          </ac:grpSpMkLst>
        </pc:grpChg>
        <pc:grpChg chg="add mod">
          <ac:chgData name="Tang Bo" userId="332dbdf67b1791cd" providerId="LiveId" clId="{22FB527F-787B-4C1F-A4EC-56B694B0E96F}" dt="2021-10-20T13:27:10.891" v="2372" actId="1076"/>
          <ac:grpSpMkLst>
            <pc:docMk/>
            <pc:sldMk cId="4001001606" sldId="269"/>
            <ac:grpSpMk id="45" creationId="{6230434C-E667-4B6A-8EA2-67E60A5565D5}"/>
          </ac:grpSpMkLst>
        </pc:grpChg>
        <pc:grpChg chg="add mod">
          <ac:chgData name="Tang Bo" userId="332dbdf67b1791cd" providerId="LiveId" clId="{22FB527F-787B-4C1F-A4EC-56B694B0E96F}" dt="2021-10-20T23:40:07.775" v="4822" actId="164"/>
          <ac:grpSpMkLst>
            <pc:docMk/>
            <pc:sldMk cId="4001001606" sldId="269"/>
            <ac:grpSpMk id="47" creationId="{D65ACD98-CD2E-4FB2-B9E0-548D773D5089}"/>
          </ac:grpSpMkLst>
        </pc:grpChg>
        <pc:grpChg chg="add del mod">
          <ac:chgData name="Tang Bo" userId="332dbdf67b1791cd" providerId="LiveId" clId="{22FB527F-787B-4C1F-A4EC-56B694B0E96F}" dt="2021-10-20T23:39:48.436" v="4817" actId="165"/>
          <ac:grpSpMkLst>
            <pc:docMk/>
            <pc:sldMk cId="4001001606" sldId="269"/>
            <ac:grpSpMk id="48" creationId="{01BAED71-E308-4988-A772-D4713C04EE61}"/>
          </ac:grpSpMkLst>
        </pc:grpChg>
        <pc:grpChg chg="add mod">
          <ac:chgData name="Tang Bo" userId="332dbdf67b1791cd" providerId="LiveId" clId="{22FB527F-787B-4C1F-A4EC-56B694B0E96F}" dt="2021-10-20T23:40:32.097" v="4827" actId="164"/>
          <ac:grpSpMkLst>
            <pc:docMk/>
            <pc:sldMk cId="4001001606" sldId="269"/>
            <ac:grpSpMk id="49" creationId="{83AFF529-4322-45D2-899E-689BAB8C3117}"/>
          </ac:grpSpMkLst>
        </pc:grpChg>
        <pc:picChg chg="add mod">
          <ac:chgData name="Tang Bo" userId="332dbdf67b1791cd" providerId="LiveId" clId="{22FB527F-787B-4C1F-A4EC-56B694B0E96F}" dt="2021-10-20T13:27:10.891" v="2372" actId="1076"/>
          <ac:picMkLst>
            <pc:docMk/>
            <pc:sldMk cId="4001001606" sldId="269"/>
            <ac:picMk id="39" creationId="{294E0A2E-A38C-4379-9D14-301A17A5B798}"/>
          </ac:picMkLst>
        </pc:picChg>
        <pc:picChg chg="add mod">
          <ac:chgData name="Tang Bo" userId="332dbdf67b1791cd" providerId="LiveId" clId="{22FB527F-787B-4C1F-A4EC-56B694B0E96F}" dt="2021-10-20T13:26:53.894" v="2367" actId="571"/>
          <ac:picMkLst>
            <pc:docMk/>
            <pc:sldMk cId="4001001606" sldId="269"/>
            <ac:picMk id="46" creationId="{5D943587-97AD-42B3-A94D-F276489F1C4D}"/>
          </ac:picMkLst>
        </pc:picChg>
        <pc:cxnChg chg="add mod modVis">
          <ac:chgData name="Tang Bo" userId="332dbdf67b1791cd" providerId="LiveId" clId="{22FB527F-787B-4C1F-A4EC-56B694B0E96F}" dt="2021-10-20T23:44:57.253" v="5074"/>
          <ac:cxnSpMkLst>
            <pc:docMk/>
            <pc:sldMk cId="4001001606" sldId="269"/>
            <ac:cxnSpMk id="41" creationId="{054CA2D9-B282-476F-BCD2-DECD61BBE337}"/>
          </ac:cxnSpMkLst>
        </pc:cxnChg>
      </pc:sldChg>
      <pc:sldChg chg="addSp delSp modSp mod ord">
        <pc:chgData name="Tang Bo" userId="332dbdf67b1791cd" providerId="LiveId" clId="{22FB527F-787B-4C1F-A4EC-56B694B0E96F}" dt="2021-10-20T23:44:57.591" v="5188"/>
        <pc:sldMkLst>
          <pc:docMk/>
          <pc:sldMk cId="146899127" sldId="270"/>
        </pc:sldMkLst>
        <pc:spChg chg="mod">
          <ac:chgData name="Tang Bo" userId="332dbdf67b1791cd" providerId="LiveId" clId="{22FB527F-787B-4C1F-A4EC-56B694B0E96F}" dt="2021-10-20T07:48:48.355" v="1709" actId="14100"/>
          <ac:spMkLst>
            <pc:docMk/>
            <pc:sldMk cId="146899127" sldId="270"/>
            <ac:spMk id="13" creationId="{AD1EDD7F-535C-4E02-A927-F3EDE51B5763}"/>
          </ac:spMkLst>
        </pc:spChg>
        <pc:spChg chg="mod">
          <ac:chgData name="Tang Bo" userId="332dbdf67b1791cd" providerId="LiveId" clId="{22FB527F-787B-4C1F-A4EC-56B694B0E96F}" dt="2021-10-20T07:48:47.720" v="1708" actId="20577"/>
          <ac:spMkLst>
            <pc:docMk/>
            <pc:sldMk cId="146899127" sldId="270"/>
            <ac:spMk id="17" creationId="{D53C64CE-4FE6-4A3B-B506-9379152C6A1D}"/>
          </ac:spMkLst>
        </pc:spChg>
        <pc:picChg chg="add del mod">
          <ac:chgData name="Tang Bo" userId="332dbdf67b1791cd" providerId="LiveId" clId="{22FB527F-787B-4C1F-A4EC-56B694B0E96F}" dt="2021-10-20T07:43:39.228" v="1622"/>
          <ac:picMkLst>
            <pc:docMk/>
            <pc:sldMk cId="146899127" sldId="270"/>
            <ac:picMk id="15" creationId="{6CB246FE-48C1-4A7F-978E-6F4997079611}"/>
          </ac:picMkLst>
        </pc:picChg>
        <pc:picChg chg="add mod">
          <ac:chgData name="Tang Bo" userId="332dbdf67b1791cd" providerId="LiveId" clId="{22FB527F-787B-4C1F-A4EC-56B694B0E96F}" dt="2021-10-20T07:47:53.762" v="1692"/>
          <ac:picMkLst>
            <pc:docMk/>
            <pc:sldMk cId="146899127" sldId="270"/>
            <ac:picMk id="19" creationId="{08D4D109-B960-4CC5-BDC7-9FBCD87ED275}"/>
          </ac:picMkLst>
        </pc:picChg>
        <pc:picChg chg="add mod">
          <ac:chgData name="Tang Bo" userId="332dbdf67b1791cd" providerId="LiveId" clId="{22FB527F-787B-4C1F-A4EC-56B694B0E96F}" dt="2021-10-20T07:47:57.495" v="1693"/>
          <ac:picMkLst>
            <pc:docMk/>
            <pc:sldMk cId="146899127" sldId="270"/>
            <ac:picMk id="21" creationId="{839FD408-DDF5-4B0D-B316-400741318FD9}"/>
          </ac:picMkLst>
        </pc:picChg>
        <pc:picChg chg="add mod">
          <ac:chgData name="Tang Bo" userId="332dbdf67b1791cd" providerId="LiveId" clId="{22FB527F-787B-4C1F-A4EC-56B694B0E96F}" dt="2021-10-20T07:48:01.274" v="1694"/>
          <ac:picMkLst>
            <pc:docMk/>
            <pc:sldMk cId="146899127" sldId="270"/>
            <ac:picMk id="23" creationId="{E50ECB68-D130-40AD-B9D1-F2A1101BCDB9}"/>
          </ac:picMkLst>
        </pc:picChg>
        <pc:picChg chg="add mod">
          <ac:chgData name="Tang Bo" userId="332dbdf67b1791cd" providerId="LiveId" clId="{22FB527F-787B-4C1F-A4EC-56B694B0E96F}" dt="2021-10-20T07:47:49.482" v="1691"/>
          <ac:picMkLst>
            <pc:docMk/>
            <pc:sldMk cId="146899127" sldId="270"/>
            <ac:picMk id="25" creationId="{477B8A95-05E6-4ADF-B841-8B8AA596AAEE}"/>
          </ac:picMkLst>
        </pc:picChg>
        <pc:cxnChg chg="add mod modVis">
          <ac:chgData name="Tang Bo" userId="332dbdf67b1791cd" providerId="LiveId" clId="{22FB527F-787B-4C1F-A4EC-56B694B0E96F}" dt="2021-10-20T23:44:57.591" v="5188"/>
          <ac:cxnSpMkLst>
            <pc:docMk/>
            <pc:sldMk cId="146899127" sldId="270"/>
            <ac:cxnSpMk id="12" creationId="{2698A5F4-D067-4099-888B-44601238DB13}"/>
          </ac:cxnSpMkLst>
        </pc:cxnChg>
      </pc:sldChg>
      <pc:sldChg chg="addSp delSp modSp mod">
        <pc:chgData name="Tang Bo" userId="332dbdf67b1791cd" providerId="LiveId" clId="{22FB527F-787B-4C1F-A4EC-56B694B0E96F}" dt="2021-10-20T23:44:57.997" v="5321"/>
        <pc:sldMkLst>
          <pc:docMk/>
          <pc:sldMk cId="2312628229" sldId="271"/>
        </pc:sldMkLst>
        <pc:spChg chg="mod">
          <ac:chgData name="Tang Bo" userId="332dbdf67b1791cd" providerId="LiveId" clId="{22FB527F-787B-4C1F-A4EC-56B694B0E96F}" dt="2021-10-20T14:56:39.181" v="3707" actId="20577"/>
          <ac:spMkLst>
            <pc:docMk/>
            <pc:sldMk cId="2312628229" sldId="271"/>
            <ac:spMk id="19" creationId="{0BA76A79-C00B-414D-B465-6F7280598A66}"/>
          </ac:spMkLst>
        </pc:spChg>
        <pc:spChg chg="mod">
          <ac:chgData name="Tang Bo" userId="332dbdf67b1791cd" providerId="LiveId" clId="{22FB527F-787B-4C1F-A4EC-56B694B0E96F}" dt="2021-10-20T14:48:51.378" v="3462"/>
          <ac:spMkLst>
            <pc:docMk/>
            <pc:sldMk cId="2312628229" sldId="271"/>
            <ac:spMk id="20" creationId="{589AEEB4-5F94-421F-8DE2-CD392B374F52}"/>
          </ac:spMkLst>
        </pc:spChg>
        <pc:spChg chg="mod">
          <ac:chgData name="Tang Bo" userId="332dbdf67b1791cd" providerId="LiveId" clId="{22FB527F-787B-4C1F-A4EC-56B694B0E96F}" dt="2021-10-20T14:48:51.378" v="3462"/>
          <ac:spMkLst>
            <pc:docMk/>
            <pc:sldMk cId="2312628229" sldId="271"/>
            <ac:spMk id="21" creationId="{1170F4FC-F728-4E3B-9C5B-64E09E38C3E7}"/>
          </ac:spMkLst>
        </pc:spChg>
        <pc:spChg chg="del mod">
          <ac:chgData name="Tang Bo" userId="332dbdf67b1791cd" providerId="LiveId" clId="{22FB527F-787B-4C1F-A4EC-56B694B0E96F}" dt="2021-10-20T14:52:22.178" v="3580" actId="478"/>
          <ac:spMkLst>
            <pc:docMk/>
            <pc:sldMk cId="2312628229" sldId="271"/>
            <ac:spMk id="22" creationId="{9961520E-6CCD-4AF6-BEB0-66386F9AE486}"/>
          </ac:spMkLst>
        </pc:spChg>
        <pc:grpChg chg="add mod">
          <ac:chgData name="Tang Bo" userId="332dbdf67b1791cd" providerId="LiveId" clId="{22FB527F-787B-4C1F-A4EC-56B694B0E96F}" dt="2021-10-20T14:52:19.638" v="3579" actId="1076"/>
          <ac:grpSpMkLst>
            <pc:docMk/>
            <pc:sldMk cId="2312628229" sldId="271"/>
            <ac:grpSpMk id="18" creationId="{EA532546-3E41-4D55-BB85-6C908B225E31}"/>
          </ac:grpSpMkLst>
        </pc:grpChg>
        <pc:cxnChg chg="add mod modVis">
          <ac:chgData name="Tang Bo" userId="332dbdf67b1791cd" providerId="LiveId" clId="{22FB527F-787B-4C1F-A4EC-56B694B0E96F}" dt="2021-10-20T23:44:57.997" v="5321"/>
          <ac:cxnSpMkLst>
            <pc:docMk/>
            <pc:sldMk cId="2312628229" sldId="271"/>
            <ac:cxnSpMk id="2" creationId="{23B176D2-FACD-47C8-A8ED-988716A234BC}"/>
          </ac:cxnSpMkLst>
        </pc:cxnChg>
      </pc:sldChg>
      <pc:sldChg chg="addSp delSp modSp mod">
        <pc:chgData name="Tang Bo" userId="332dbdf67b1791cd" providerId="LiveId" clId="{22FB527F-787B-4C1F-A4EC-56B694B0E96F}" dt="2021-10-20T23:44:58.603" v="5397"/>
        <pc:sldMkLst>
          <pc:docMk/>
          <pc:sldMk cId="2700576838" sldId="272"/>
        </pc:sldMkLst>
        <pc:spChg chg="add del mod">
          <ac:chgData name="Tang Bo" userId="332dbdf67b1791cd" providerId="LiveId" clId="{22FB527F-787B-4C1F-A4EC-56B694B0E96F}" dt="2021-10-20T13:41:45.974" v="2383" actId="47"/>
          <ac:spMkLst>
            <pc:docMk/>
            <pc:sldMk cId="2700576838" sldId="272"/>
            <ac:spMk id="2" creationId="{E4E79AA4-289D-4758-BF62-F8787BB74147}"/>
          </ac:spMkLst>
        </pc:spChg>
        <pc:spChg chg="add mod">
          <ac:chgData name="Tang Bo" userId="332dbdf67b1791cd" providerId="LiveId" clId="{22FB527F-787B-4C1F-A4EC-56B694B0E96F}" dt="2021-10-20T14:05:55.191" v="2992" actId="164"/>
          <ac:spMkLst>
            <pc:docMk/>
            <pc:sldMk cId="2700576838" sldId="272"/>
            <ac:spMk id="18" creationId="{29D5B350-76A9-4E4D-B911-FB3AB4DDB329}"/>
          </ac:spMkLst>
        </pc:spChg>
        <pc:spChg chg="add mod">
          <ac:chgData name="Tang Bo" userId="332dbdf67b1791cd" providerId="LiveId" clId="{22FB527F-787B-4C1F-A4EC-56B694B0E96F}" dt="2021-10-20T14:47:55.982" v="3461" actId="20577"/>
          <ac:spMkLst>
            <pc:docMk/>
            <pc:sldMk cId="2700576838" sldId="272"/>
            <ac:spMk id="19" creationId="{6E689A2E-EB53-44C1-9111-271BC84FB180}"/>
          </ac:spMkLst>
        </pc:spChg>
        <pc:spChg chg="add mod">
          <ac:chgData name="Tang Bo" userId="332dbdf67b1791cd" providerId="LiveId" clId="{22FB527F-787B-4C1F-A4EC-56B694B0E96F}" dt="2021-10-20T14:05:55.191" v="2992" actId="164"/>
          <ac:spMkLst>
            <pc:docMk/>
            <pc:sldMk cId="2700576838" sldId="272"/>
            <ac:spMk id="21" creationId="{D0A88F6A-9345-4EBF-B792-8877C21D40B6}"/>
          </ac:spMkLst>
        </pc:spChg>
        <pc:spChg chg="add mod">
          <ac:chgData name="Tang Bo" userId="332dbdf67b1791cd" providerId="LiveId" clId="{22FB527F-787B-4C1F-A4EC-56B694B0E96F}" dt="2021-10-20T14:05:55.191" v="2992" actId="164"/>
          <ac:spMkLst>
            <pc:docMk/>
            <pc:sldMk cId="2700576838" sldId="272"/>
            <ac:spMk id="22" creationId="{8AB61AFD-644A-42C9-A531-B123F7FEA936}"/>
          </ac:spMkLst>
        </pc:spChg>
        <pc:grpChg chg="add mod">
          <ac:chgData name="Tang Bo" userId="332dbdf67b1791cd" providerId="LiveId" clId="{22FB527F-787B-4C1F-A4EC-56B694B0E96F}" dt="2021-10-20T14:05:59.542" v="2993" actId="1076"/>
          <ac:grpSpMkLst>
            <pc:docMk/>
            <pc:sldMk cId="2700576838" sldId="272"/>
            <ac:grpSpMk id="20" creationId="{1ED2434B-F738-468D-800D-4D8C88B336F6}"/>
          </ac:grpSpMkLst>
        </pc:grpChg>
        <pc:cxnChg chg="add mod modVis">
          <ac:chgData name="Tang Bo" userId="332dbdf67b1791cd" providerId="LiveId" clId="{22FB527F-787B-4C1F-A4EC-56B694B0E96F}" dt="2021-10-20T23:44:58.603" v="5397"/>
          <ac:cxnSpMkLst>
            <pc:docMk/>
            <pc:sldMk cId="2700576838" sldId="272"/>
            <ac:cxnSpMk id="2" creationId="{0DF69762-C83E-4FEE-BFB6-CDB7C928E599}"/>
          </ac:cxnSpMkLst>
        </pc:cxnChg>
      </pc:sldChg>
      <pc:sldChg chg="addSp modSp mod">
        <pc:chgData name="Tang Bo" userId="332dbdf67b1791cd" providerId="LiveId" clId="{22FB527F-787B-4C1F-A4EC-56B694B0E96F}" dt="2021-10-20T23:44:58.696" v="5416"/>
        <pc:sldMkLst>
          <pc:docMk/>
          <pc:sldMk cId="1849228998" sldId="273"/>
        </pc:sldMkLst>
        <pc:spChg chg="mod">
          <ac:chgData name="Tang Bo" userId="332dbdf67b1791cd" providerId="LiveId" clId="{22FB527F-787B-4C1F-A4EC-56B694B0E96F}" dt="2021-10-20T14:47:50.268" v="3460" actId="20577"/>
          <ac:spMkLst>
            <pc:docMk/>
            <pc:sldMk cId="1849228998" sldId="273"/>
            <ac:spMk id="19" creationId="{ED96C579-CBB2-4522-8330-96DB7C796239}"/>
          </ac:spMkLst>
        </pc:spChg>
        <pc:spChg chg="mod">
          <ac:chgData name="Tang Bo" userId="332dbdf67b1791cd" providerId="LiveId" clId="{22FB527F-787B-4C1F-A4EC-56B694B0E96F}" dt="2021-10-20T14:19:08.889" v="3431" actId="20577"/>
          <ac:spMkLst>
            <pc:docMk/>
            <pc:sldMk cId="1849228998" sldId="273"/>
            <ac:spMk id="20" creationId="{2E11D0A2-000C-42F2-B3B5-AE043DECABD6}"/>
          </ac:spMkLst>
        </pc:spChg>
        <pc:spChg chg="mod">
          <ac:chgData name="Tang Bo" userId="332dbdf67b1791cd" providerId="LiveId" clId="{22FB527F-787B-4C1F-A4EC-56B694B0E96F}" dt="2021-10-20T14:19:08.889" v="3431" actId="20577"/>
          <ac:spMkLst>
            <pc:docMk/>
            <pc:sldMk cId="1849228998" sldId="273"/>
            <ac:spMk id="21" creationId="{2110E523-598A-4A1F-B63F-2F06DE4C81E7}"/>
          </ac:spMkLst>
        </pc:spChg>
        <pc:spChg chg="mod">
          <ac:chgData name="Tang Bo" userId="332dbdf67b1791cd" providerId="LiveId" clId="{22FB527F-787B-4C1F-A4EC-56B694B0E96F}" dt="2021-10-20T14:19:08.889" v="3431" actId="20577"/>
          <ac:spMkLst>
            <pc:docMk/>
            <pc:sldMk cId="1849228998" sldId="273"/>
            <ac:spMk id="22" creationId="{FCDBF991-7269-4B22-9CA7-A05BCBF063CB}"/>
          </ac:spMkLst>
        </pc:spChg>
        <pc:grpChg chg="add mod">
          <ac:chgData name="Tang Bo" userId="332dbdf67b1791cd" providerId="LiveId" clId="{22FB527F-787B-4C1F-A4EC-56B694B0E96F}" dt="2021-10-20T14:19:08.889" v="3431" actId="20577"/>
          <ac:grpSpMkLst>
            <pc:docMk/>
            <pc:sldMk cId="1849228998" sldId="273"/>
            <ac:grpSpMk id="18" creationId="{FD1E9250-524E-4FF0-8F7C-46E457FAF10A}"/>
          </ac:grpSpMkLst>
        </pc:grpChg>
        <pc:cxnChg chg="add mod modVis">
          <ac:chgData name="Tang Bo" userId="332dbdf67b1791cd" providerId="LiveId" clId="{22FB527F-787B-4C1F-A4EC-56B694B0E96F}" dt="2021-10-20T23:44:58.696" v="5416"/>
          <ac:cxnSpMkLst>
            <pc:docMk/>
            <pc:sldMk cId="1849228998" sldId="273"/>
            <ac:cxnSpMk id="2" creationId="{6968EFE1-DDD8-44EA-AE8A-483182241C67}"/>
          </ac:cxnSpMkLst>
        </pc:cxnChg>
      </pc:sldChg>
      <pc:sldChg chg="addSp delSp modSp add del mod ord">
        <pc:chgData name="Tang Bo" userId="332dbdf67b1791cd" providerId="LiveId" clId="{22FB527F-787B-4C1F-A4EC-56B694B0E96F}" dt="2021-10-20T20:18:04.529" v="4746" actId="47"/>
        <pc:sldMkLst>
          <pc:docMk/>
          <pc:sldMk cId="1533957879" sldId="274"/>
        </pc:sldMkLst>
        <pc:spChg chg="mod">
          <ac:chgData name="Tang Bo" userId="332dbdf67b1791cd" providerId="LiveId" clId="{22FB527F-787B-4C1F-A4EC-56B694B0E96F}" dt="2021-10-20T07:53:00.485" v="1773" actId="14100"/>
          <ac:spMkLst>
            <pc:docMk/>
            <pc:sldMk cId="1533957879" sldId="274"/>
            <ac:spMk id="13" creationId="{AD1EDD7F-535C-4E02-A927-F3EDE51B5763}"/>
          </ac:spMkLst>
        </pc:spChg>
        <pc:spChg chg="mod">
          <ac:chgData name="Tang Bo" userId="332dbdf67b1791cd" providerId="LiveId" clId="{22FB527F-787B-4C1F-A4EC-56B694B0E96F}" dt="2021-10-20T07:49:10.925" v="1723" actId="20577"/>
          <ac:spMkLst>
            <pc:docMk/>
            <pc:sldMk cId="1533957879" sldId="274"/>
            <ac:spMk id="17" creationId="{D53C64CE-4FE6-4A3B-B506-9379152C6A1D}"/>
          </ac:spMkLst>
        </pc:spChg>
        <pc:spChg chg="add mod">
          <ac:chgData name="Tang Bo" userId="332dbdf67b1791cd" providerId="LiveId" clId="{22FB527F-787B-4C1F-A4EC-56B694B0E96F}" dt="2021-10-20T07:52:05.747" v="1769" actId="164"/>
          <ac:spMkLst>
            <pc:docMk/>
            <pc:sldMk cId="1533957879" sldId="274"/>
            <ac:spMk id="22" creationId="{BFD51A21-8701-4132-8749-B57418783016}"/>
          </ac:spMkLst>
        </pc:spChg>
        <pc:spChg chg="add mod">
          <ac:chgData name="Tang Bo" userId="332dbdf67b1791cd" providerId="LiveId" clId="{22FB527F-787B-4C1F-A4EC-56B694B0E96F}" dt="2021-10-20T07:52:10.275" v="1770" actId="164"/>
          <ac:spMkLst>
            <pc:docMk/>
            <pc:sldMk cId="1533957879" sldId="274"/>
            <ac:spMk id="28" creationId="{5113B4E7-61B7-46CF-ABDA-7D036D134649}"/>
          </ac:spMkLst>
        </pc:spChg>
        <pc:spChg chg="mod">
          <ac:chgData name="Tang Bo" userId="332dbdf67b1791cd" providerId="LiveId" clId="{22FB527F-787B-4C1F-A4EC-56B694B0E96F}" dt="2021-10-20T07:52:29.358" v="1772" actId="571"/>
          <ac:spMkLst>
            <pc:docMk/>
            <pc:sldMk cId="1533957879" sldId="274"/>
            <ac:spMk id="34" creationId="{52AB71AC-04BA-46BE-81EF-1680B757F503}"/>
          </ac:spMkLst>
        </pc:spChg>
        <pc:spChg chg="add mod">
          <ac:chgData name="Tang Bo" userId="332dbdf67b1791cd" providerId="LiveId" clId="{22FB527F-787B-4C1F-A4EC-56B694B0E96F}" dt="2021-10-20T12:55:58.369" v="1832" actId="1076"/>
          <ac:spMkLst>
            <pc:docMk/>
            <pc:sldMk cId="1533957879" sldId="274"/>
            <ac:spMk id="36" creationId="{8A15A28C-C6D9-4ADE-A58B-43AE9940E5C5}"/>
          </ac:spMkLst>
        </pc:spChg>
        <pc:grpChg chg="add mod">
          <ac:chgData name="Tang Bo" userId="332dbdf67b1791cd" providerId="LiveId" clId="{22FB527F-787B-4C1F-A4EC-56B694B0E96F}" dt="2021-10-20T20:16:52.922" v="4664" actId="1076"/>
          <ac:grpSpMkLst>
            <pc:docMk/>
            <pc:sldMk cId="1533957879" sldId="274"/>
            <ac:grpSpMk id="24" creationId="{0A4E4B28-C9EB-4885-B60F-CC868E1C4C13}"/>
          </ac:grpSpMkLst>
        </pc:grpChg>
        <pc:grpChg chg="add mod">
          <ac:chgData name="Tang Bo" userId="332dbdf67b1791cd" providerId="LiveId" clId="{22FB527F-787B-4C1F-A4EC-56B694B0E96F}" dt="2021-10-20T20:16:52.922" v="4664" actId="1076"/>
          <ac:grpSpMkLst>
            <pc:docMk/>
            <pc:sldMk cId="1533957879" sldId="274"/>
            <ac:grpSpMk id="29" creationId="{328E84F1-E02E-4BC1-8A5E-26A055BD94FF}"/>
          </ac:grpSpMkLst>
        </pc:grpChg>
        <pc:grpChg chg="add mod">
          <ac:chgData name="Tang Bo" userId="332dbdf67b1791cd" providerId="LiveId" clId="{22FB527F-787B-4C1F-A4EC-56B694B0E96F}" dt="2021-10-20T07:52:29.358" v="1772" actId="571"/>
          <ac:grpSpMkLst>
            <pc:docMk/>
            <pc:sldMk cId="1533957879" sldId="274"/>
            <ac:grpSpMk id="31" creationId="{C0EB7340-AF9A-48F1-B132-4C80BA7DD6D4}"/>
          </ac:grpSpMkLst>
        </pc:grpChg>
        <pc:picChg chg="add mod">
          <ac:chgData name="Tang Bo" userId="332dbdf67b1791cd" providerId="LiveId" clId="{22FB527F-787B-4C1F-A4EC-56B694B0E96F}" dt="2021-10-20T07:56:33.084" v="1813"/>
          <ac:picMkLst>
            <pc:docMk/>
            <pc:sldMk cId="1533957879" sldId="274"/>
            <ac:picMk id="15" creationId="{22786237-CA95-4781-BA4E-366B51FEAFA4}"/>
          </ac:picMkLst>
        </pc:picChg>
        <pc:picChg chg="del">
          <ac:chgData name="Tang Bo" userId="332dbdf67b1791cd" providerId="LiveId" clId="{22FB527F-787B-4C1F-A4EC-56B694B0E96F}" dt="2021-10-20T07:49:29.614" v="1725" actId="478"/>
          <ac:picMkLst>
            <pc:docMk/>
            <pc:sldMk cId="1533957879" sldId="274"/>
            <ac:picMk id="19" creationId="{08D4D109-B960-4CC5-BDC7-9FBCD87ED275}"/>
          </ac:picMkLst>
        </pc:picChg>
        <pc:picChg chg="add mod">
          <ac:chgData name="Tang Bo" userId="332dbdf67b1791cd" providerId="LiveId" clId="{22FB527F-787B-4C1F-A4EC-56B694B0E96F}" dt="2021-10-20T07:56:28.912" v="1812"/>
          <ac:picMkLst>
            <pc:docMk/>
            <pc:sldMk cId="1533957879" sldId="274"/>
            <ac:picMk id="20" creationId="{E0CB0FFD-7C9D-495F-983F-46A5BA8CD777}"/>
          </ac:picMkLst>
        </pc:picChg>
        <pc:picChg chg="del">
          <ac:chgData name="Tang Bo" userId="332dbdf67b1791cd" providerId="LiveId" clId="{22FB527F-787B-4C1F-A4EC-56B694B0E96F}" dt="2021-10-20T07:49:29.614" v="1725" actId="478"/>
          <ac:picMkLst>
            <pc:docMk/>
            <pc:sldMk cId="1533957879" sldId="274"/>
            <ac:picMk id="21" creationId="{839FD408-DDF5-4B0D-B316-400741318FD9}"/>
          </ac:picMkLst>
        </pc:picChg>
        <pc:picChg chg="del">
          <ac:chgData name="Tang Bo" userId="332dbdf67b1791cd" providerId="LiveId" clId="{22FB527F-787B-4C1F-A4EC-56B694B0E96F}" dt="2021-10-20T07:49:29.614" v="1725" actId="478"/>
          <ac:picMkLst>
            <pc:docMk/>
            <pc:sldMk cId="1533957879" sldId="274"/>
            <ac:picMk id="23" creationId="{E50ECB68-D130-40AD-B9D1-F2A1101BCDB9}"/>
          </ac:picMkLst>
        </pc:picChg>
        <pc:picChg chg="del">
          <ac:chgData name="Tang Bo" userId="332dbdf67b1791cd" providerId="LiveId" clId="{22FB527F-787B-4C1F-A4EC-56B694B0E96F}" dt="2021-10-20T07:49:29.614" v="1725" actId="478"/>
          <ac:picMkLst>
            <pc:docMk/>
            <pc:sldMk cId="1533957879" sldId="274"/>
            <ac:picMk id="25" creationId="{477B8A95-05E6-4ADF-B841-8B8AA596AAEE}"/>
          </ac:picMkLst>
        </pc:picChg>
        <pc:picChg chg="add mod modCrop">
          <ac:chgData name="Tang Bo" userId="332dbdf67b1791cd" providerId="LiveId" clId="{22FB527F-787B-4C1F-A4EC-56B694B0E96F}" dt="2021-10-20T07:56:53.436" v="1814"/>
          <ac:picMkLst>
            <pc:docMk/>
            <pc:sldMk cId="1533957879" sldId="274"/>
            <ac:picMk id="26" creationId="{3B9EDDB3-BCFE-4EB3-A99A-3A8985544772}"/>
          </ac:picMkLst>
        </pc:picChg>
        <pc:picChg chg="add mod">
          <ac:chgData name="Tang Bo" userId="332dbdf67b1791cd" providerId="LiveId" clId="{22FB527F-787B-4C1F-A4EC-56B694B0E96F}" dt="2021-10-20T07:57:06.831" v="1817" actId="1036"/>
          <ac:picMkLst>
            <pc:docMk/>
            <pc:sldMk cId="1533957879" sldId="274"/>
            <ac:picMk id="27" creationId="{AABA9368-8C12-41B4-96E2-502AC1774A54}"/>
          </ac:picMkLst>
        </pc:picChg>
        <pc:picChg chg="mod">
          <ac:chgData name="Tang Bo" userId="332dbdf67b1791cd" providerId="LiveId" clId="{22FB527F-787B-4C1F-A4EC-56B694B0E96F}" dt="2021-10-20T07:52:29.358" v="1772" actId="571"/>
          <ac:picMkLst>
            <pc:docMk/>
            <pc:sldMk cId="1533957879" sldId="274"/>
            <ac:picMk id="32" creationId="{F6DA49CC-1A21-4F1B-9FD2-07D3B38B1C79}"/>
          </ac:picMkLst>
        </pc:picChg>
        <pc:picChg chg="mod">
          <ac:chgData name="Tang Bo" userId="332dbdf67b1791cd" providerId="LiveId" clId="{22FB527F-787B-4C1F-A4EC-56B694B0E96F}" dt="2021-10-20T07:52:29.358" v="1772" actId="571"/>
          <ac:picMkLst>
            <pc:docMk/>
            <pc:sldMk cId="1533957879" sldId="274"/>
            <ac:picMk id="33" creationId="{49588103-7DBF-4D10-B3CD-A59826AAAC00}"/>
          </ac:picMkLst>
        </pc:picChg>
      </pc:sldChg>
      <pc:sldChg chg="addSp delSp modSp add del mod ord">
        <pc:chgData name="Tang Bo" userId="332dbdf67b1791cd" providerId="LiveId" clId="{22FB527F-787B-4C1F-A4EC-56B694B0E96F}" dt="2021-10-20T23:44:57.359" v="5112"/>
        <pc:sldMkLst>
          <pc:docMk/>
          <pc:sldMk cId="1070047978" sldId="275"/>
        </pc:sldMkLst>
        <pc:spChg chg="add mod">
          <ac:chgData name="Tang Bo" userId="332dbdf67b1791cd" providerId="LiveId" clId="{22FB527F-787B-4C1F-A4EC-56B694B0E96F}" dt="2021-10-20T20:05:17.655" v="4293" actId="14100"/>
          <ac:spMkLst>
            <pc:docMk/>
            <pc:sldMk cId="1070047978" sldId="275"/>
            <ac:spMk id="24" creationId="{DD287F6C-212D-41CC-B270-A83D70F875D5}"/>
          </ac:spMkLst>
        </pc:spChg>
        <pc:spChg chg="add mod">
          <ac:chgData name="Tang Bo" userId="332dbdf67b1791cd" providerId="LiveId" clId="{22FB527F-787B-4C1F-A4EC-56B694B0E96F}" dt="2021-10-20T20:05:39.675" v="4302" actId="1076"/>
          <ac:spMkLst>
            <pc:docMk/>
            <pc:sldMk cId="1070047978" sldId="275"/>
            <ac:spMk id="26" creationId="{8B0A0387-F949-4C58-AB5C-E3692F667ECF}"/>
          </ac:spMkLst>
        </pc:spChg>
        <pc:spChg chg="add mod">
          <ac:chgData name="Tang Bo" userId="332dbdf67b1791cd" providerId="LiveId" clId="{22FB527F-787B-4C1F-A4EC-56B694B0E96F}" dt="2021-10-20T20:06:33.938" v="4319" actId="14100"/>
          <ac:spMkLst>
            <pc:docMk/>
            <pc:sldMk cId="1070047978" sldId="275"/>
            <ac:spMk id="27" creationId="{772F5C8B-2788-42A9-A1A3-1B028611DCED}"/>
          </ac:spMkLst>
        </pc:spChg>
        <pc:spChg chg="add mod">
          <ac:chgData name="Tang Bo" userId="332dbdf67b1791cd" providerId="LiveId" clId="{22FB527F-787B-4C1F-A4EC-56B694B0E96F}" dt="2021-10-20T20:06:29.647" v="4318" actId="14100"/>
          <ac:spMkLst>
            <pc:docMk/>
            <pc:sldMk cId="1070047978" sldId="275"/>
            <ac:spMk id="28" creationId="{762F79EA-D2DC-4EEE-B7FE-643995408808}"/>
          </ac:spMkLst>
        </pc:spChg>
        <pc:spChg chg="add mod">
          <ac:chgData name="Tang Bo" userId="332dbdf67b1791cd" providerId="LiveId" clId="{22FB527F-787B-4C1F-A4EC-56B694B0E96F}" dt="2021-10-20T20:06:46.261" v="4324" actId="14100"/>
          <ac:spMkLst>
            <pc:docMk/>
            <pc:sldMk cId="1070047978" sldId="275"/>
            <ac:spMk id="29" creationId="{1CEB1525-6232-49E3-8BD7-C1AFABE9E60E}"/>
          </ac:spMkLst>
        </pc:spChg>
        <pc:spChg chg="add del mod">
          <ac:chgData name="Tang Bo" userId="332dbdf67b1791cd" providerId="LiveId" clId="{22FB527F-787B-4C1F-A4EC-56B694B0E96F}" dt="2021-10-20T20:06:51.879" v="4328"/>
          <ac:spMkLst>
            <pc:docMk/>
            <pc:sldMk cId="1070047978" sldId="275"/>
            <ac:spMk id="30" creationId="{11EAF7FF-5408-44D5-9CA1-F8491CC9D8E9}"/>
          </ac:spMkLst>
        </pc:spChg>
        <pc:spChg chg="add mod">
          <ac:chgData name="Tang Bo" userId="332dbdf67b1791cd" providerId="LiveId" clId="{22FB527F-787B-4C1F-A4EC-56B694B0E96F}" dt="2021-10-20T20:07:02.287" v="4334" actId="14100"/>
          <ac:spMkLst>
            <pc:docMk/>
            <pc:sldMk cId="1070047978" sldId="275"/>
            <ac:spMk id="32" creationId="{5C8735FE-4589-49FD-8101-0C180AD44330}"/>
          </ac:spMkLst>
        </pc:spChg>
        <pc:spChg chg="add mod">
          <ac:chgData name="Tang Bo" userId="332dbdf67b1791cd" providerId="LiveId" clId="{22FB527F-787B-4C1F-A4EC-56B694B0E96F}" dt="2021-10-20T20:23:25.611" v="4813" actId="14100"/>
          <ac:spMkLst>
            <pc:docMk/>
            <pc:sldMk cId="1070047978" sldId="275"/>
            <ac:spMk id="33" creationId="{1A9B6ACC-733C-4015-9966-A824369EDED3}"/>
          </ac:spMkLst>
        </pc:spChg>
        <pc:picChg chg="add mod">
          <ac:chgData name="Tang Bo" userId="332dbdf67b1791cd" providerId="LiveId" clId="{22FB527F-787B-4C1F-A4EC-56B694B0E96F}" dt="2021-10-20T20:06:51.177" v="4327" actId="571"/>
          <ac:picMkLst>
            <pc:docMk/>
            <pc:sldMk cId="1070047978" sldId="275"/>
            <ac:picMk id="31" creationId="{F22F42ED-30FA-4E91-8ACC-DDC0AD038CF3}"/>
          </ac:picMkLst>
        </pc:picChg>
        <pc:cxnChg chg="add mod modVis">
          <ac:chgData name="Tang Bo" userId="332dbdf67b1791cd" providerId="LiveId" clId="{22FB527F-787B-4C1F-A4EC-56B694B0E96F}" dt="2021-10-20T23:44:57.359" v="5112"/>
          <ac:cxnSpMkLst>
            <pc:docMk/>
            <pc:sldMk cId="1070047978" sldId="275"/>
            <ac:cxnSpMk id="12" creationId="{40D48922-5996-437E-9C42-41140F26CEC2}"/>
          </ac:cxnSpMkLst>
        </pc:cxnChg>
      </pc:sldChg>
      <pc:sldChg chg="addSp delSp modSp add mod ord">
        <pc:chgData name="Tang Bo" userId="332dbdf67b1791cd" providerId="LiveId" clId="{22FB527F-787B-4C1F-A4EC-56B694B0E96F}" dt="2021-10-20T23:44:57.807" v="5264"/>
        <pc:sldMkLst>
          <pc:docMk/>
          <pc:sldMk cId="719790890" sldId="276"/>
        </pc:sldMkLst>
        <pc:spChg chg="del">
          <ac:chgData name="Tang Bo" userId="332dbdf67b1791cd" providerId="LiveId" clId="{22FB527F-787B-4C1F-A4EC-56B694B0E96F}" dt="2021-10-20T20:16:25.301" v="4660" actId="478"/>
          <ac:spMkLst>
            <pc:docMk/>
            <pc:sldMk cId="719790890" sldId="276"/>
            <ac:spMk id="12" creationId="{980E46C8-2A41-49E9-A96D-535D73660A9F}"/>
          </ac:spMkLst>
        </pc:spChg>
        <pc:spChg chg="mod">
          <ac:chgData name="Tang Bo" userId="332dbdf67b1791cd" providerId="LiveId" clId="{22FB527F-787B-4C1F-A4EC-56B694B0E96F}" dt="2021-10-20T07:53:31.520" v="1795" actId="14100"/>
          <ac:spMkLst>
            <pc:docMk/>
            <pc:sldMk cId="719790890" sldId="276"/>
            <ac:spMk id="13" creationId="{AD1EDD7F-535C-4E02-A927-F3EDE51B5763}"/>
          </ac:spMkLst>
        </pc:spChg>
        <pc:spChg chg="mod">
          <ac:chgData name="Tang Bo" userId="332dbdf67b1791cd" providerId="LiveId" clId="{22FB527F-787B-4C1F-A4EC-56B694B0E96F}" dt="2021-10-20T07:53:22.561" v="1794" actId="20577"/>
          <ac:spMkLst>
            <pc:docMk/>
            <pc:sldMk cId="719790890" sldId="276"/>
            <ac:spMk id="17" creationId="{D53C64CE-4FE6-4A3B-B506-9379152C6A1D}"/>
          </ac:spMkLst>
        </pc:spChg>
        <pc:picChg chg="add mod">
          <ac:chgData name="Tang Bo" userId="332dbdf67b1791cd" providerId="LiveId" clId="{22FB527F-787B-4C1F-A4EC-56B694B0E96F}" dt="2021-10-20T07:56:09.531" v="1811"/>
          <ac:picMkLst>
            <pc:docMk/>
            <pc:sldMk cId="719790890" sldId="276"/>
            <ac:picMk id="15" creationId="{13EE9A0D-755A-43E0-A910-DCC55704F43C}"/>
          </ac:picMkLst>
        </pc:picChg>
        <pc:picChg chg="del">
          <ac:chgData name="Tang Bo" userId="332dbdf67b1791cd" providerId="LiveId" clId="{22FB527F-787B-4C1F-A4EC-56B694B0E96F}" dt="2021-10-20T07:53:38.912" v="1796" actId="478"/>
          <ac:picMkLst>
            <pc:docMk/>
            <pc:sldMk cId="719790890" sldId="276"/>
            <ac:picMk id="19" creationId="{08D4D109-B960-4CC5-BDC7-9FBCD87ED275}"/>
          </ac:picMkLst>
        </pc:picChg>
        <pc:picChg chg="del">
          <ac:chgData name="Tang Bo" userId="332dbdf67b1791cd" providerId="LiveId" clId="{22FB527F-787B-4C1F-A4EC-56B694B0E96F}" dt="2021-10-20T07:53:38.912" v="1796" actId="478"/>
          <ac:picMkLst>
            <pc:docMk/>
            <pc:sldMk cId="719790890" sldId="276"/>
            <ac:picMk id="21" creationId="{839FD408-DDF5-4B0D-B316-400741318FD9}"/>
          </ac:picMkLst>
        </pc:picChg>
        <pc:picChg chg="del">
          <ac:chgData name="Tang Bo" userId="332dbdf67b1791cd" providerId="LiveId" clId="{22FB527F-787B-4C1F-A4EC-56B694B0E96F}" dt="2021-10-20T07:53:38.912" v="1796" actId="478"/>
          <ac:picMkLst>
            <pc:docMk/>
            <pc:sldMk cId="719790890" sldId="276"/>
            <ac:picMk id="23" creationId="{E50ECB68-D130-40AD-B9D1-F2A1101BCDB9}"/>
          </ac:picMkLst>
        </pc:picChg>
        <pc:picChg chg="del">
          <ac:chgData name="Tang Bo" userId="332dbdf67b1791cd" providerId="LiveId" clId="{22FB527F-787B-4C1F-A4EC-56B694B0E96F}" dt="2021-10-20T07:53:38.912" v="1796" actId="478"/>
          <ac:picMkLst>
            <pc:docMk/>
            <pc:sldMk cId="719790890" sldId="276"/>
            <ac:picMk id="25" creationId="{477B8A95-05E6-4ADF-B841-8B8AA596AAEE}"/>
          </ac:picMkLst>
        </pc:picChg>
        <pc:cxnChg chg="add mod modVis">
          <ac:chgData name="Tang Bo" userId="332dbdf67b1791cd" providerId="LiveId" clId="{22FB527F-787B-4C1F-A4EC-56B694B0E96F}" dt="2021-10-20T23:44:57.807" v="5264"/>
          <ac:cxnSpMkLst>
            <pc:docMk/>
            <pc:sldMk cId="719790890" sldId="276"/>
            <ac:cxnSpMk id="12" creationId="{027E109D-84E5-49DE-9624-A9D2A8157F84}"/>
          </ac:cxnSpMkLst>
        </pc:cxnChg>
      </pc:sldChg>
      <pc:sldChg chg="addSp delSp modSp add mod">
        <pc:chgData name="Tang Bo" userId="332dbdf67b1791cd" providerId="LiveId" clId="{22FB527F-787B-4C1F-A4EC-56B694B0E96F}" dt="2021-10-20T23:44:57.940" v="5302"/>
        <pc:sldMkLst>
          <pc:docMk/>
          <pc:sldMk cId="211404935" sldId="277"/>
        </pc:sldMkLst>
        <pc:spChg chg="mod">
          <ac:chgData name="Tang Bo" userId="332dbdf67b1791cd" providerId="LiveId" clId="{22FB527F-787B-4C1F-A4EC-56B694B0E96F}" dt="2021-10-20T13:03:36.066" v="2020" actId="14100"/>
          <ac:spMkLst>
            <pc:docMk/>
            <pc:sldMk cId="211404935" sldId="277"/>
            <ac:spMk id="13" creationId="{AD1EDD7F-535C-4E02-A927-F3EDE51B5763}"/>
          </ac:spMkLst>
        </pc:spChg>
        <pc:spChg chg="mod">
          <ac:chgData name="Tang Bo" userId="332dbdf67b1791cd" providerId="LiveId" clId="{22FB527F-787B-4C1F-A4EC-56B694B0E96F}" dt="2021-10-20T13:03:25.836" v="2019" actId="6549"/>
          <ac:spMkLst>
            <pc:docMk/>
            <pc:sldMk cId="211404935" sldId="277"/>
            <ac:spMk id="17" creationId="{D53C64CE-4FE6-4A3B-B506-9379152C6A1D}"/>
          </ac:spMkLst>
        </pc:spChg>
        <pc:spChg chg="add del mod">
          <ac:chgData name="Tang Bo" userId="332dbdf67b1791cd" providerId="LiveId" clId="{22FB527F-787B-4C1F-A4EC-56B694B0E96F}" dt="2021-10-20T13:01:09.729" v="1916" actId="478"/>
          <ac:spMkLst>
            <pc:docMk/>
            <pc:sldMk cId="211404935" sldId="277"/>
            <ac:spMk id="18" creationId="{152757A7-14C5-49B0-98C2-7F31EDF84A7E}"/>
          </ac:spMkLst>
        </pc:spChg>
        <pc:spChg chg="add 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19" creationId="{F287A123-48F2-416A-AA29-787009008130}"/>
          </ac:spMkLst>
        </pc:spChg>
        <pc:spChg chg="add 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20" creationId="{E64DF1F7-38DC-48AB-9C3A-6BCC60306D1D}"/>
          </ac:spMkLst>
        </pc:spChg>
        <pc:spChg chg="add 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21" creationId="{5CECB43D-5F11-47CD-944B-7869E2E3E904}"/>
          </ac:spMkLst>
        </pc:spChg>
        <pc:spChg chg="add 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22" creationId="{7558FF35-8F03-4B6D-807E-D114DFA8BFB6}"/>
          </ac:spMkLst>
        </pc:spChg>
        <pc:spChg chg="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26" creationId="{71A05454-0F1E-4BEE-9339-F83868D76475}"/>
          </ac:spMkLst>
        </pc:spChg>
        <pc:spChg chg="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27" creationId="{23345D6F-B28F-4863-9B75-47098661C9D7}"/>
          </ac:spMkLst>
        </pc:spChg>
        <pc:spChg chg="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28" creationId="{E33FF4CF-D1D7-460F-9157-7BE206501302}"/>
          </ac:spMkLst>
        </pc:spChg>
        <pc:spChg chg="mod">
          <ac:chgData name="Tang Bo" userId="332dbdf67b1791cd" providerId="LiveId" clId="{22FB527F-787B-4C1F-A4EC-56B694B0E96F}" dt="2021-10-20T13:03:11.601" v="2006"/>
          <ac:spMkLst>
            <pc:docMk/>
            <pc:sldMk cId="211404935" sldId="277"/>
            <ac:spMk id="30" creationId="{FDD6B50A-0CF9-4A90-A1E0-2EBC78401C70}"/>
          </ac:spMkLst>
        </pc:spChg>
        <pc:spChg chg="mod">
          <ac:chgData name="Tang Bo" userId="332dbdf67b1791cd" providerId="LiveId" clId="{22FB527F-787B-4C1F-A4EC-56B694B0E96F}" dt="2021-10-20T13:03:11.601" v="2006"/>
          <ac:spMkLst>
            <pc:docMk/>
            <pc:sldMk cId="211404935" sldId="277"/>
            <ac:spMk id="31" creationId="{1F2E6836-7D7D-4E4F-BACA-A4AE211B370F}"/>
          </ac:spMkLst>
        </pc:spChg>
        <pc:spChg chg="mod">
          <ac:chgData name="Tang Bo" userId="332dbdf67b1791cd" providerId="LiveId" clId="{22FB527F-787B-4C1F-A4EC-56B694B0E96F}" dt="2021-10-20T13:03:11.601" v="2006"/>
          <ac:spMkLst>
            <pc:docMk/>
            <pc:sldMk cId="211404935" sldId="277"/>
            <ac:spMk id="32" creationId="{82056EFA-E9EE-42AE-9AC6-9B53AFA36BCF}"/>
          </ac:spMkLst>
        </pc:spChg>
        <pc:spChg chg="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34" creationId="{C2CAA676-F4EC-4C16-BE4B-F0D75D52E276}"/>
          </ac:spMkLst>
        </pc:spChg>
        <pc:spChg chg="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35" creationId="{D97B91B5-DDF2-4222-B4F6-18A265F08C2B}"/>
          </ac:spMkLst>
        </pc:spChg>
        <pc:spChg chg="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36" creationId="{FA3C6E2D-B55B-4633-9AD4-812329EA1444}"/>
          </ac:spMkLst>
        </pc:spChg>
        <pc:spChg chg="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38" creationId="{0EABDB0A-FABE-43B9-B268-0201D35B7744}"/>
          </ac:spMkLst>
        </pc:spChg>
        <pc:spChg chg="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39" creationId="{E01B1BBB-7F9E-4761-A615-68FA5C59354D}"/>
          </ac:spMkLst>
        </pc:spChg>
        <pc:spChg chg="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40" creationId="{150F8B1D-7D1C-45A8-8BB4-ABDA2C5E84FE}"/>
          </ac:spMkLst>
        </pc:spChg>
        <pc:spChg chg="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42" creationId="{1C63EDEC-51A3-4F8F-A014-63B7FCFB568E}"/>
          </ac:spMkLst>
        </pc:spChg>
        <pc:spChg chg="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43" creationId="{B47F3275-348D-4A67-B86B-255F38987547}"/>
          </ac:spMkLst>
        </pc:spChg>
        <pc:spChg chg="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44" creationId="{670E4C7E-458B-450B-AFC3-40071BC38C14}"/>
          </ac:spMkLst>
        </pc:spChg>
        <pc:spChg chg="add mod">
          <ac:chgData name="Tang Bo" userId="332dbdf67b1791cd" providerId="LiveId" clId="{22FB527F-787B-4C1F-A4EC-56B694B0E96F}" dt="2021-10-20T14:07:32.457" v="3000" actId="164"/>
          <ac:spMkLst>
            <pc:docMk/>
            <pc:sldMk cId="211404935" sldId="277"/>
            <ac:spMk id="45" creationId="{1C3D8BFB-ABB3-4493-890A-A83B0031F70F}"/>
          </ac:spMkLst>
        </pc:spChg>
        <pc:spChg chg="add mod">
          <ac:chgData name="Tang Bo" userId="332dbdf67b1791cd" providerId="LiveId" clId="{22FB527F-787B-4C1F-A4EC-56B694B0E96F}" dt="2021-10-20T13:07:45.699" v="2091" actId="207"/>
          <ac:spMkLst>
            <pc:docMk/>
            <pc:sldMk cId="211404935" sldId="277"/>
            <ac:spMk id="48" creationId="{A46C7C74-BE9E-4620-AF39-7DD7C1F3B15B}"/>
          </ac:spMkLst>
        </pc:spChg>
        <pc:spChg chg="add mod">
          <ac:chgData name="Tang Bo" userId="332dbdf67b1791cd" providerId="LiveId" clId="{22FB527F-787B-4C1F-A4EC-56B694B0E96F}" dt="2021-10-20T13:17:10.451" v="2282" actId="14100"/>
          <ac:spMkLst>
            <pc:docMk/>
            <pc:sldMk cId="211404935" sldId="277"/>
            <ac:spMk id="49" creationId="{EFAC76CA-C5C8-4859-B3F0-1D99FB8B0497}"/>
          </ac:spMkLst>
        </pc:spChg>
        <pc:spChg chg="add mod">
          <ac:chgData name="Tang Bo" userId="332dbdf67b1791cd" providerId="LiveId" clId="{22FB527F-787B-4C1F-A4EC-56B694B0E96F}" dt="2021-10-20T14:08:19.954" v="3006" actId="1076"/>
          <ac:spMkLst>
            <pc:docMk/>
            <pc:sldMk cId="211404935" sldId="277"/>
            <ac:spMk id="50" creationId="{C5B6F013-9314-4913-8E61-73162932647D}"/>
          </ac:spMkLst>
        </pc:spChg>
        <pc:grpChg chg="add mod">
          <ac:chgData name="Tang Bo" userId="332dbdf67b1791cd" providerId="LiveId" clId="{22FB527F-787B-4C1F-A4EC-56B694B0E96F}" dt="2021-10-20T13:06:49.257" v="2067" actId="164"/>
          <ac:grpSpMkLst>
            <pc:docMk/>
            <pc:sldMk cId="211404935" sldId="277"/>
            <ac:grpSpMk id="23" creationId="{FD3EBEAB-3EE7-4C37-86AD-11B82FD25C34}"/>
          </ac:grpSpMkLst>
        </pc:grpChg>
        <pc:grpChg chg="add mod">
          <ac:chgData name="Tang Bo" userId="332dbdf67b1791cd" providerId="LiveId" clId="{22FB527F-787B-4C1F-A4EC-56B694B0E96F}" dt="2021-10-20T13:07:57.227" v="2107" actId="1038"/>
          <ac:grpSpMkLst>
            <pc:docMk/>
            <pc:sldMk cId="211404935" sldId="277"/>
            <ac:grpSpMk id="24" creationId="{E35B9D0D-F3CE-45F1-A417-2DBF14550AB4}"/>
          </ac:grpSpMkLst>
        </pc:grpChg>
        <pc:grpChg chg="add mod">
          <ac:chgData name="Tang Bo" userId="332dbdf67b1791cd" providerId="LiveId" clId="{22FB527F-787B-4C1F-A4EC-56B694B0E96F}" dt="2021-10-20T13:06:49.257" v="2067" actId="164"/>
          <ac:grpSpMkLst>
            <pc:docMk/>
            <pc:sldMk cId="211404935" sldId="277"/>
            <ac:grpSpMk id="25" creationId="{0264AF46-D45E-4E85-A1CA-558C6A865494}"/>
          </ac:grpSpMkLst>
        </pc:grpChg>
        <pc:grpChg chg="add del mod">
          <ac:chgData name="Tang Bo" userId="332dbdf67b1791cd" providerId="LiveId" clId="{22FB527F-787B-4C1F-A4EC-56B694B0E96F}" dt="2021-10-20T13:03:41.818" v="2021" actId="21"/>
          <ac:grpSpMkLst>
            <pc:docMk/>
            <pc:sldMk cId="211404935" sldId="277"/>
            <ac:grpSpMk id="29" creationId="{7C209A91-6A0B-4470-800E-D93BD80CA8F4}"/>
          </ac:grpSpMkLst>
        </pc:grpChg>
        <pc:grpChg chg="add mod">
          <ac:chgData name="Tang Bo" userId="332dbdf67b1791cd" providerId="LiveId" clId="{22FB527F-787B-4C1F-A4EC-56B694B0E96F}" dt="2021-10-20T13:06:49.257" v="2067" actId="164"/>
          <ac:grpSpMkLst>
            <pc:docMk/>
            <pc:sldMk cId="211404935" sldId="277"/>
            <ac:grpSpMk id="33" creationId="{187AB549-49B1-43C7-AEF9-987CD0FB0E47}"/>
          </ac:grpSpMkLst>
        </pc:grpChg>
        <pc:grpChg chg="add mod">
          <ac:chgData name="Tang Bo" userId="332dbdf67b1791cd" providerId="LiveId" clId="{22FB527F-787B-4C1F-A4EC-56B694B0E96F}" dt="2021-10-20T13:06:49.257" v="2067" actId="164"/>
          <ac:grpSpMkLst>
            <pc:docMk/>
            <pc:sldMk cId="211404935" sldId="277"/>
            <ac:grpSpMk id="37" creationId="{5F54C5AE-A4B4-4F29-B894-C9A01868147A}"/>
          </ac:grpSpMkLst>
        </pc:grpChg>
        <pc:grpChg chg="add mod">
          <ac:chgData name="Tang Bo" userId="332dbdf67b1791cd" providerId="LiveId" clId="{22FB527F-787B-4C1F-A4EC-56B694B0E96F}" dt="2021-10-20T13:06:49.257" v="2067" actId="164"/>
          <ac:grpSpMkLst>
            <pc:docMk/>
            <pc:sldMk cId="211404935" sldId="277"/>
            <ac:grpSpMk id="41" creationId="{69EB2462-8305-4B91-980F-CE2C67B5D353}"/>
          </ac:grpSpMkLst>
        </pc:grpChg>
        <pc:grpChg chg="add mod">
          <ac:chgData name="Tang Bo" userId="332dbdf67b1791cd" providerId="LiveId" clId="{22FB527F-787B-4C1F-A4EC-56B694B0E96F}" dt="2021-10-20T13:06:49.257" v="2067" actId="164"/>
          <ac:grpSpMkLst>
            <pc:docMk/>
            <pc:sldMk cId="211404935" sldId="277"/>
            <ac:grpSpMk id="46" creationId="{42C459DF-88C9-4677-8605-299DBEF81EEF}"/>
          </ac:grpSpMkLst>
        </pc:grpChg>
        <pc:grpChg chg="add mod">
          <ac:chgData name="Tang Bo" userId="332dbdf67b1791cd" providerId="LiveId" clId="{22FB527F-787B-4C1F-A4EC-56B694B0E96F}" dt="2021-10-20T14:08:08.158" v="3005" actId="1076"/>
          <ac:grpSpMkLst>
            <pc:docMk/>
            <pc:sldMk cId="211404935" sldId="277"/>
            <ac:grpSpMk id="47" creationId="{C86CD765-909B-40B4-A2D8-7FFCC38808C4}"/>
          </ac:grpSpMkLst>
        </pc:grpChg>
        <pc:picChg chg="del">
          <ac:chgData name="Tang Bo" userId="332dbdf67b1791cd" providerId="LiveId" clId="{22FB527F-787B-4C1F-A4EC-56B694B0E96F}" dt="2021-10-20T12:56:21.208" v="1839" actId="478"/>
          <ac:picMkLst>
            <pc:docMk/>
            <pc:sldMk cId="211404935" sldId="277"/>
            <ac:picMk id="15" creationId="{13EE9A0D-755A-43E0-A910-DCC55704F43C}"/>
          </ac:picMkLst>
        </pc:picChg>
        <pc:cxnChg chg="add mod modVis">
          <ac:chgData name="Tang Bo" userId="332dbdf67b1791cd" providerId="LiveId" clId="{22FB527F-787B-4C1F-A4EC-56B694B0E96F}" dt="2021-10-20T23:44:57.940" v="5302"/>
          <ac:cxnSpMkLst>
            <pc:docMk/>
            <pc:sldMk cId="211404935" sldId="277"/>
            <ac:cxnSpMk id="12" creationId="{B4FC915F-9130-4DB2-ADA7-E08E55ED7833}"/>
          </ac:cxnSpMkLst>
        </pc:cxnChg>
      </pc:sldChg>
      <pc:sldChg chg="addSp delSp modSp add mod ord">
        <pc:chgData name="Tang Bo" userId="332dbdf67b1791cd" providerId="LiveId" clId="{22FB527F-787B-4C1F-A4EC-56B694B0E96F}" dt="2021-10-20T23:44:56.603" v="4979"/>
        <pc:sldMkLst>
          <pc:docMk/>
          <pc:sldMk cId="739560436" sldId="278"/>
        </pc:sldMkLst>
        <pc:spChg chg="del">
          <ac:chgData name="Tang Bo" userId="332dbdf67b1791cd" providerId="LiveId" clId="{22FB527F-787B-4C1F-A4EC-56B694B0E96F}" dt="2021-10-20T14:54:47.985" v="3673" actId="478"/>
          <ac:spMkLst>
            <pc:docMk/>
            <pc:sldMk cId="739560436" sldId="278"/>
            <ac:spMk id="122" creationId="{17CAB79C-C822-432E-AF8D-419AE47EE979}"/>
          </ac:spMkLst>
        </pc:spChg>
        <pc:spChg chg="del">
          <ac:chgData name="Tang Bo" userId="332dbdf67b1791cd" providerId="LiveId" clId="{22FB527F-787B-4C1F-A4EC-56B694B0E96F}" dt="2021-10-20T14:54:49.072" v="3674" actId="478"/>
          <ac:spMkLst>
            <pc:docMk/>
            <pc:sldMk cId="739560436" sldId="278"/>
            <ac:spMk id="126" creationId="{DCC54CB3-C5B7-4CFB-B46B-A873A842B428}"/>
          </ac:spMkLst>
        </pc:spChg>
        <pc:spChg chg="del">
          <ac:chgData name="Tang Bo" userId="332dbdf67b1791cd" providerId="LiveId" clId="{22FB527F-787B-4C1F-A4EC-56B694B0E96F}" dt="2021-10-20T14:54:45.666" v="3672" actId="478"/>
          <ac:spMkLst>
            <pc:docMk/>
            <pc:sldMk cId="739560436" sldId="278"/>
            <ac:spMk id="130" creationId="{34681308-7BF6-4638-B8DF-4D2AD43986C3}"/>
          </ac:spMkLst>
        </pc:spChg>
        <pc:spChg chg="del">
          <ac:chgData name="Tang Bo" userId="332dbdf67b1791cd" providerId="LiveId" clId="{22FB527F-787B-4C1F-A4EC-56B694B0E96F}" dt="2021-10-20T14:54:52.502" v="3676" actId="478"/>
          <ac:spMkLst>
            <pc:docMk/>
            <pc:sldMk cId="739560436" sldId="278"/>
            <ac:spMk id="131" creationId="{A4FA346C-BBAB-4DEE-BE6D-437D4CC51A4F}"/>
          </ac:spMkLst>
        </pc:spChg>
        <pc:spChg chg="del">
          <ac:chgData name="Tang Bo" userId="332dbdf67b1791cd" providerId="LiveId" clId="{22FB527F-787B-4C1F-A4EC-56B694B0E96F}" dt="2021-10-20T14:54:41.298" v="3669" actId="478"/>
          <ac:spMkLst>
            <pc:docMk/>
            <pc:sldMk cId="739560436" sldId="278"/>
            <ac:spMk id="137" creationId="{B8A0F01C-251E-4091-B5E2-990716C00D77}"/>
          </ac:spMkLst>
        </pc:spChg>
        <pc:cxnChg chg="add mod modVis">
          <ac:chgData name="Tang Bo" userId="332dbdf67b1791cd" providerId="LiveId" clId="{22FB527F-787B-4C1F-A4EC-56B694B0E96F}" dt="2021-10-20T23:44:56.603" v="4979"/>
          <ac:cxnSpMkLst>
            <pc:docMk/>
            <pc:sldMk cId="739560436" sldId="278"/>
            <ac:cxnSpMk id="2" creationId="{8B8AE081-0063-4087-82F4-DE19DF8F8461}"/>
          </ac:cxnSpMkLst>
        </pc:cxnChg>
        <pc:cxnChg chg="del mod">
          <ac:chgData name="Tang Bo" userId="332dbdf67b1791cd" providerId="LiveId" clId="{22FB527F-787B-4C1F-A4EC-56B694B0E96F}" dt="2021-10-20T14:54:50.582" v="3675" actId="478"/>
          <ac:cxnSpMkLst>
            <pc:docMk/>
            <pc:sldMk cId="739560436" sldId="278"/>
            <ac:cxnSpMk id="125" creationId="{208A8548-0E2D-4F84-82D0-4EC4F02B7447}"/>
          </ac:cxnSpMkLst>
        </pc:cxnChg>
        <pc:cxnChg chg="del mod">
          <ac:chgData name="Tang Bo" userId="332dbdf67b1791cd" providerId="LiveId" clId="{22FB527F-787B-4C1F-A4EC-56B694B0E96F}" dt="2021-10-20T14:54:43.831" v="3671" actId="478"/>
          <ac:cxnSpMkLst>
            <pc:docMk/>
            <pc:sldMk cId="739560436" sldId="278"/>
            <ac:cxnSpMk id="132" creationId="{BC280034-9E8B-4CCA-9E81-4DFF811EF768}"/>
          </ac:cxnSpMkLst>
        </pc:cxnChg>
        <pc:cxnChg chg="del mod">
          <ac:chgData name="Tang Bo" userId="332dbdf67b1791cd" providerId="LiveId" clId="{22FB527F-787B-4C1F-A4EC-56B694B0E96F}" dt="2021-10-20T14:54:42.681" v="3670" actId="478"/>
          <ac:cxnSpMkLst>
            <pc:docMk/>
            <pc:sldMk cId="739560436" sldId="278"/>
            <ac:cxnSpMk id="135" creationId="{CF88CA50-D01E-4719-BE23-608EB96B9B76}"/>
          </ac:cxnSpMkLst>
        </pc:cxnChg>
      </pc:sldChg>
      <pc:sldChg chg="addSp delSp modSp add mod ord">
        <pc:chgData name="Tang Bo" userId="332dbdf67b1791cd" providerId="LiveId" clId="{22FB527F-787B-4C1F-A4EC-56B694B0E96F}" dt="2021-10-20T23:44:55.810" v="4865"/>
        <pc:sldMkLst>
          <pc:docMk/>
          <pc:sldMk cId="2474727361" sldId="279"/>
        </pc:sldMkLst>
        <pc:spChg chg="mod">
          <ac:chgData name="Tang Bo" userId="332dbdf67b1791cd" providerId="LiveId" clId="{22FB527F-787B-4C1F-A4EC-56B694B0E96F}" dt="2021-10-20T14:55:32.855" v="3690" actId="20577"/>
          <ac:spMkLst>
            <pc:docMk/>
            <pc:sldMk cId="2474727361" sldId="279"/>
            <ac:spMk id="36" creationId="{AE18F951-76FD-484F-A032-30E17357ADED}"/>
          </ac:spMkLst>
        </pc:spChg>
        <pc:spChg chg="del">
          <ac:chgData name="Tang Bo" userId="332dbdf67b1791cd" providerId="LiveId" clId="{22FB527F-787B-4C1F-A4EC-56B694B0E96F}" dt="2021-10-20T14:55:34.593" v="3691" actId="478"/>
          <ac:spMkLst>
            <pc:docMk/>
            <pc:sldMk cId="2474727361" sldId="279"/>
            <ac:spMk id="42" creationId="{29C8AD2E-3F89-472D-ACFD-394181C1230D}"/>
          </ac:spMkLst>
        </pc:spChg>
        <pc:spChg chg="del">
          <ac:chgData name="Tang Bo" userId="332dbdf67b1791cd" providerId="LiveId" clId="{22FB527F-787B-4C1F-A4EC-56B694B0E96F}" dt="2021-10-20T14:55:10.766" v="3681" actId="478"/>
          <ac:spMkLst>
            <pc:docMk/>
            <pc:sldMk cId="2474727361" sldId="279"/>
            <ac:spMk id="43" creationId="{69C6662C-88D1-400C-AD5E-5C582602A1AA}"/>
          </ac:spMkLst>
        </pc:spChg>
        <pc:spChg chg="del">
          <ac:chgData name="Tang Bo" userId="332dbdf67b1791cd" providerId="LiveId" clId="{22FB527F-787B-4C1F-A4EC-56B694B0E96F}" dt="2021-10-20T14:55:13.214" v="3682" actId="478"/>
          <ac:spMkLst>
            <pc:docMk/>
            <pc:sldMk cId="2474727361" sldId="279"/>
            <ac:spMk id="45" creationId="{576EAAF5-C471-4E3B-9B88-810C1B912FA6}"/>
          </ac:spMkLst>
        </pc:spChg>
        <pc:spChg chg="del">
          <ac:chgData name="Tang Bo" userId="332dbdf67b1791cd" providerId="LiveId" clId="{22FB527F-787B-4C1F-A4EC-56B694B0E96F}" dt="2021-10-20T14:55:24.070" v="3687" actId="478"/>
          <ac:spMkLst>
            <pc:docMk/>
            <pc:sldMk cId="2474727361" sldId="279"/>
            <ac:spMk id="46" creationId="{E3C6CD67-71C8-4300-B45C-812B77025F5C}"/>
          </ac:spMkLst>
        </pc:spChg>
        <pc:spChg chg="del">
          <ac:chgData name="Tang Bo" userId="332dbdf67b1791cd" providerId="LiveId" clId="{22FB527F-787B-4C1F-A4EC-56B694B0E96F}" dt="2021-10-20T14:55:25.737" v="3688" actId="478"/>
          <ac:spMkLst>
            <pc:docMk/>
            <pc:sldMk cId="2474727361" sldId="279"/>
            <ac:spMk id="48" creationId="{542F5DC5-B59A-4D6E-B259-57AA6B694AFF}"/>
          </ac:spMkLst>
        </pc:spChg>
        <pc:spChg chg="del">
          <ac:chgData name="Tang Bo" userId="332dbdf67b1791cd" providerId="LiveId" clId="{22FB527F-787B-4C1F-A4EC-56B694B0E96F}" dt="2021-10-20T14:55:27.084" v="3689" actId="478"/>
          <ac:spMkLst>
            <pc:docMk/>
            <pc:sldMk cId="2474727361" sldId="279"/>
            <ac:spMk id="49" creationId="{5BD32535-0341-4182-ACA1-EFE5272F7343}"/>
          </ac:spMkLst>
        </pc:spChg>
        <pc:grpChg chg="add del">
          <ac:chgData name="Tang Bo" userId="332dbdf67b1791cd" providerId="LiveId" clId="{22FB527F-787B-4C1F-A4EC-56B694B0E96F}" dt="2021-10-20T14:55:17.498" v="3684" actId="478"/>
          <ac:grpSpMkLst>
            <pc:docMk/>
            <pc:sldMk cId="2474727361" sldId="279"/>
            <ac:grpSpMk id="40" creationId="{19000AE2-FC4B-4806-9CBC-30E0AB4A7110}"/>
          </ac:grpSpMkLst>
        </pc:grpChg>
        <pc:grpChg chg="del">
          <ac:chgData name="Tang Bo" userId="332dbdf67b1791cd" providerId="LiveId" clId="{22FB527F-787B-4C1F-A4EC-56B694B0E96F}" dt="2021-10-20T14:55:10.766" v="3681" actId="478"/>
          <ac:grpSpMkLst>
            <pc:docMk/>
            <pc:sldMk cId="2474727361" sldId="279"/>
            <ac:grpSpMk id="41" creationId="{DB4E193D-EEAC-4DD3-A99B-B016B041CD05}"/>
          </ac:grpSpMkLst>
        </pc:grpChg>
        <pc:grpChg chg="del">
          <ac:chgData name="Tang Bo" userId="332dbdf67b1791cd" providerId="LiveId" clId="{22FB527F-787B-4C1F-A4EC-56B694B0E96F}" dt="2021-10-20T14:55:13.214" v="3682" actId="478"/>
          <ac:grpSpMkLst>
            <pc:docMk/>
            <pc:sldMk cId="2474727361" sldId="279"/>
            <ac:grpSpMk id="44" creationId="{779BA579-D6D7-4205-8AB0-7CCC069A1889}"/>
          </ac:grpSpMkLst>
        </pc:grpChg>
        <pc:grpChg chg="del">
          <ac:chgData name="Tang Bo" userId="332dbdf67b1791cd" providerId="LiveId" clId="{22FB527F-787B-4C1F-A4EC-56B694B0E96F}" dt="2021-10-20T14:55:25.737" v="3688" actId="478"/>
          <ac:grpSpMkLst>
            <pc:docMk/>
            <pc:sldMk cId="2474727361" sldId="279"/>
            <ac:grpSpMk id="47" creationId="{4DCE297A-D899-47E5-81A9-FE752E0E31A7}"/>
          </ac:grpSpMkLst>
        </pc:grpChg>
        <pc:cxnChg chg="add mod modVis">
          <ac:chgData name="Tang Bo" userId="332dbdf67b1791cd" providerId="LiveId" clId="{22FB527F-787B-4C1F-A4EC-56B694B0E96F}" dt="2021-10-20T23:44:55.810" v="4865"/>
          <ac:cxnSpMkLst>
            <pc:docMk/>
            <pc:sldMk cId="2474727361" sldId="279"/>
            <ac:cxnSpMk id="3" creationId="{2E3FB211-3C7F-4725-9A83-84DEA43762E7}"/>
          </ac:cxnSpMkLst>
        </pc:cxnChg>
      </pc:sldChg>
      <pc:sldChg chg="addSp delSp modSp add mod">
        <pc:chgData name="Tang Bo" userId="332dbdf67b1791cd" providerId="LiveId" clId="{22FB527F-787B-4C1F-A4EC-56B694B0E96F}" dt="2021-10-20T23:44:55.913" v="4903"/>
        <pc:sldMkLst>
          <pc:docMk/>
          <pc:sldMk cId="102336610" sldId="280"/>
        </pc:sldMkLst>
        <pc:spChg chg="mod">
          <ac:chgData name="Tang Bo" userId="332dbdf67b1791cd" providerId="LiveId" clId="{22FB527F-787B-4C1F-A4EC-56B694B0E96F}" dt="2021-10-20T14:56:03.593" v="3702" actId="20577"/>
          <ac:spMkLst>
            <pc:docMk/>
            <pc:sldMk cId="102336610" sldId="280"/>
            <ac:spMk id="36" creationId="{AE18F951-76FD-484F-A032-30E17357ADED}"/>
          </ac:spMkLst>
        </pc:spChg>
        <pc:spChg chg="del">
          <ac:chgData name="Tang Bo" userId="332dbdf67b1791cd" providerId="LiveId" clId="{22FB527F-787B-4C1F-A4EC-56B694B0E96F}" dt="2021-10-20T14:55:59.451" v="3700" actId="478"/>
          <ac:spMkLst>
            <pc:docMk/>
            <pc:sldMk cId="102336610" sldId="280"/>
            <ac:spMk id="48" creationId="{542F5DC5-B59A-4D6E-B259-57AA6B694AFF}"/>
          </ac:spMkLst>
        </pc:spChg>
        <pc:spChg chg="del">
          <ac:chgData name="Tang Bo" userId="332dbdf67b1791cd" providerId="LiveId" clId="{22FB527F-787B-4C1F-A4EC-56B694B0E96F}" dt="2021-10-20T14:56:00.952" v="3701" actId="478"/>
          <ac:spMkLst>
            <pc:docMk/>
            <pc:sldMk cId="102336610" sldId="280"/>
            <ac:spMk id="49" creationId="{5BD32535-0341-4182-ACA1-EFE5272F7343}"/>
          </ac:spMkLst>
        </pc:spChg>
        <pc:grpChg chg="del">
          <ac:chgData name="Tang Bo" userId="332dbdf67b1791cd" providerId="LiveId" clId="{22FB527F-787B-4C1F-A4EC-56B694B0E96F}" dt="2021-10-20T14:55:59.451" v="3700" actId="478"/>
          <ac:grpSpMkLst>
            <pc:docMk/>
            <pc:sldMk cId="102336610" sldId="280"/>
            <ac:grpSpMk id="47" creationId="{4DCE297A-D899-47E5-81A9-FE752E0E31A7}"/>
          </ac:grpSpMkLst>
        </pc:grpChg>
        <pc:cxnChg chg="add mod modVis">
          <ac:chgData name="Tang Bo" userId="332dbdf67b1791cd" providerId="LiveId" clId="{22FB527F-787B-4C1F-A4EC-56B694B0E96F}" dt="2021-10-20T23:44:55.913" v="4903"/>
          <ac:cxnSpMkLst>
            <pc:docMk/>
            <pc:sldMk cId="102336610" sldId="280"/>
            <ac:cxnSpMk id="2" creationId="{B31BA15D-9313-4692-BDF9-AA3392EAC198}"/>
          </ac:cxnSpMkLst>
        </pc:cxnChg>
      </pc:sldChg>
      <pc:sldChg chg="addSp modSp add mod">
        <pc:chgData name="Tang Bo" userId="332dbdf67b1791cd" providerId="LiveId" clId="{22FB527F-787B-4C1F-A4EC-56B694B0E96F}" dt="2021-10-20T23:44:55.975" v="4922"/>
        <pc:sldMkLst>
          <pc:docMk/>
          <pc:sldMk cId="688292331" sldId="281"/>
        </pc:sldMkLst>
        <pc:cxnChg chg="add mod modVis">
          <ac:chgData name="Tang Bo" userId="332dbdf67b1791cd" providerId="LiveId" clId="{22FB527F-787B-4C1F-A4EC-56B694B0E96F}" dt="2021-10-20T23:44:55.975" v="4922"/>
          <ac:cxnSpMkLst>
            <pc:docMk/>
            <pc:sldMk cId="688292331" sldId="281"/>
            <ac:cxnSpMk id="2" creationId="{9E1FD2BF-4E96-4515-8E0A-238828DBE9E0}"/>
          </ac:cxnSpMkLst>
        </pc:cxnChg>
      </pc:sldChg>
      <pc:sldChg chg="addSp modSp add mod">
        <pc:chgData name="Tang Bo" userId="332dbdf67b1791cd" providerId="LiveId" clId="{22FB527F-787B-4C1F-A4EC-56B694B0E96F}" dt="2021-10-20T23:44:58.092" v="5340"/>
        <pc:sldMkLst>
          <pc:docMk/>
          <pc:sldMk cId="382208594" sldId="282"/>
        </pc:sldMkLst>
        <pc:spChg chg="add mod">
          <ac:chgData name="Tang Bo" userId="332dbdf67b1791cd" providerId="LiveId" clId="{22FB527F-787B-4C1F-A4EC-56B694B0E96F}" dt="2021-10-20T15:01:48.496" v="3948" actId="14100"/>
          <ac:spMkLst>
            <pc:docMk/>
            <pc:sldMk cId="382208594" sldId="282"/>
            <ac:spMk id="2" creationId="{BF1EF9C9-65A0-47F7-B257-E5029345EFD1}"/>
          </ac:spMkLst>
        </pc:spChg>
        <pc:spChg chg="mod">
          <ac:chgData name="Tang Bo" userId="332dbdf67b1791cd" providerId="LiveId" clId="{22FB527F-787B-4C1F-A4EC-56B694B0E96F}" dt="2021-10-20T14:56:48.139" v="3708" actId="20577"/>
          <ac:spMkLst>
            <pc:docMk/>
            <pc:sldMk cId="382208594" sldId="282"/>
            <ac:spMk id="19" creationId="{0BA76A79-C00B-414D-B465-6F7280598A66}"/>
          </ac:spMkLst>
        </pc:spChg>
        <pc:cxnChg chg="add mod modVis">
          <ac:chgData name="Tang Bo" userId="332dbdf67b1791cd" providerId="LiveId" clId="{22FB527F-787B-4C1F-A4EC-56B694B0E96F}" dt="2021-10-20T23:44:58.092" v="5340"/>
          <ac:cxnSpMkLst>
            <pc:docMk/>
            <pc:sldMk cId="382208594" sldId="282"/>
            <ac:cxnSpMk id="3" creationId="{1E685642-4EC5-496F-87DC-06A0A9B185BF}"/>
          </ac:cxnSpMkLst>
        </pc:cxnChg>
      </pc:sldChg>
      <pc:sldChg chg="addSp delSp modSp add mod">
        <pc:chgData name="Tang Bo" userId="332dbdf67b1791cd" providerId="LiveId" clId="{22FB527F-787B-4C1F-A4EC-56B694B0E96F}" dt="2021-10-20T23:44:58.512" v="5378"/>
        <pc:sldMkLst>
          <pc:docMk/>
          <pc:sldMk cId="985627075" sldId="283"/>
        </pc:sldMkLst>
        <pc:spChg chg="add mod ord">
          <ac:chgData name="Tang Bo" userId="332dbdf67b1791cd" providerId="LiveId" clId="{22FB527F-787B-4C1F-A4EC-56B694B0E96F}" dt="2021-10-20T15:09:57.839" v="4025" actId="1076"/>
          <ac:spMkLst>
            <pc:docMk/>
            <pc:sldMk cId="985627075" sldId="283"/>
            <ac:spMk id="2" creationId="{AEBFBFEE-9031-4418-A1D8-08F41C41E212}"/>
          </ac:spMkLst>
        </pc:spChg>
        <pc:spChg chg="mod">
          <ac:chgData name="Tang Bo" userId="332dbdf67b1791cd" providerId="LiveId" clId="{22FB527F-787B-4C1F-A4EC-56B694B0E96F}" dt="2021-10-20T15:05:01.278" v="3987" actId="20577"/>
          <ac:spMkLst>
            <pc:docMk/>
            <pc:sldMk cId="985627075" sldId="283"/>
            <ac:spMk id="19" creationId="{0BA76A79-C00B-414D-B465-6F7280598A66}"/>
          </ac:spMkLst>
        </pc:spChg>
        <pc:spChg chg="mod">
          <ac:chgData name="Tang Bo" userId="332dbdf67b1791cd" providerId="LiveId" clId="{22FB527F-787B-4C1F-A4EC-56B694B0E96F}" dt="2021-10-20T15:04:51.177" v="3984" actId="20577"/>
          <ac:spMkLst>
            <pc:docMk/>
            <pc:sldMk cId="985627075" sldId="283"/>
            <ac:spMk id="20" creationId="{589AEEB4-5F94-421F-8DE2-CD392B374F52}"/>
          </ac:spMkLst>
        </pc:spChg>
        <pc:spChg chg="mod">
          <ac:chgData name="Tang Bo" userId="332dbdf67b1791cd" providerId="LiveId" clId="{22FB527F-787B-4C1F-A4EC-56B694B0E96F}" dt="2021-10-20T15:04:51.177" v="3984" actId="20577"/>
          <ac:spMkLst>
            <pc:docMk/>
            <pc:sldMk cId="985627075" sldId="283"/>
            <ac:spMk id="21" creationId="{1170F4FC-F728-4E3B-9C5B-64E09E38C3E7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25" creationId="{98DEC87B-BC34-4112-8088-369DE2F1D742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28" creationId="{A8355424-59D3-4797-9EF8-B274C66257E4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32" creationId="{C2D900F5-EACE-43FD-8687-D5DA0CF76B1B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35" creationId="{D08E51ED-9695-4AA2-ABA1-20472692FBD0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36" creationId="{AAE2AE6F-EAFC-442B-BD6D-C2BCFFAF4134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38" creationId="{101785ED-8EA3-4590-A604-4CD20F0682A6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39" creationId="{967B1280-5947-4EB8-8059-794BE9075170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40" creationId="{69917FA0-5F74-4B5C-B782-6FE5E77E5184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42" creationId="{24F6FACD-D6E9-4F08-A40A-4829666985FC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43" creationId="{6E2307E6-3B0B-4C78-83D2-341909627AB2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44" creationId="{D03FEDC5-BF87-4E56-8B1A-A371877AD678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46" creationId="{7DCCB408-D020-4AE8-9FB3-1C0CF86271C5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47" creationId="{7687D466-BD86-4726-9748-64D5E9C97CC9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48" creationId="{6A8E8537-0AAD-4881-AF1D-C73107AFA3CA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49" creationId="{CF347873-1950-460D-AD11-32706C62EEED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50" creationId="{A193C8D1-1FFB-40F7-81D4-83F9E14E5316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51" creationId="{8B10C163-EDBA-4E27-AD25-DFA5049CAFFB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52" creationId="{8A31ACDC-930F-4803-A313-B5AE101EA441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53" creationId="{4ED6739C-2A88-40B1-BF32-2103FAE89D7E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54" creationId="{9E6BC09D-3922-4EFB-B1F8-C5234B801BD0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71" creationId="{7B3547FD-F1BE-41E0-AC28-04F912489BE3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72" creationId="{01B22D34-DF73-44C5-9D78-08213CFD3508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73" creationId="{5C43DEB0-1992-4274-BCB4-46BA5CA952A1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74" creationId="{D054CD4B-61ED-4DAF-B7A2-57B70CF90833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75" creationId="{6F95E6BF-87AB-4824-A4A9-D4E876175CCC}"/>
          </ac:spMkLst>
        </pc:spChg>
        <pc:spChg chg="add del mod topLvl">
          <ac:chgData name="Tang Bo" userId="332dbdf67b1791cd" providerId="LiveId" clId="{22FB527F-787B-4C1F-A4EC-56B694B0E96F}" dt="2021-10-20T15:11:27.380" v="4037" actId="478"/>
          <ac:spMkLst>
            <pc:docMk/>
            <pc:sldMk cId="985627075" sldId="283"/>
            <ac:spMk id="79" creationId="{E1D25A74-17BF-4CB1-A9E2-C43B90CF5D51}"/>
          </ac:spMkLst>
        </pc:spChg>
        <pc:spChg chg="add del mod topLvl">
          <ac:chgData name="Tang Bo" userId="332dbdf67b1791cd" providerId="LiveId" clId="{22FB527F-787B-4C1F-A4EC-56B694B0E96F}" dt="2021-10-20T15:11:27.380" v="4037" actId="478"/>
          <ac:spMkLst>
            <pc:docMk/>
            <pc:sldMk cId="985627075" sldId="283"/>
            <ac:spMk id="82" creationId="{91A98236-FC56-46E9-9507-BD11BB646483}"/>
          </ac:spMkLst>
        </pc:spChg>
        <pc:spChg chg="add del mod topLvl">
          <ac:chgData name="Tang Bo" userId="332dbdf67b1791cd" providerId="LiveId" clId="{22FB527F-787B-4C1F-A4EC-56B694B0E96F}" dt="2021-10-20T15:11:27.380" v="4037" actId="478"/>
          <ac:spMkLst>
            <pc:docMk/>
            <pc:sldMk cId="985627075" sldId="283"/>
            <ac:spMk id="86" creationId="{5EEB647D-0538-4277-A854-650EF1240F5E}"/>
          </ac:spMkLst>
        </pc:spChg>
        <pc:spChg chg="mod">
          <ac:chgData name="Tang Bo" userId="332dbdf67b1791cd" providerId="LiveId" clId="{22FB527F-787B-4C1F-A4EC-56B694B0E96F}" dt="2021-10-20T15:08:05.896" v="4013" actId="165"/>
          <ac:spMkLst>
            <pc:docMk/>
            <pc:sldMk cId="985627075" sldId="283"/>
            <ac:spMk id="89" creationId="{DF0CA154-AB7A-43CA-A695-E60FF38220D7}"/>
          </ac:spMkLst>
        </pc:spChg>
        <pc:spChg chg="mod">
          <ac:chgData name="Tang Bo" userId="332dbdf67b1791cd" providerId="LiveId" clId="{22FB527F-787B-4C1F-A4EC-56B694B0E96F}" dt="2021-10-20T15:08:05.896" v="4013" actId="165"/>
          <ac:spMkLst>
            <pc:docMk/>
            <pc:sldMk cId="985627075" sldId="283"/>
            <ac:spMk id="91" creationId="{D8D9EFD1-8DEC-40F4-BD0F-FEB53050F1DE}"/>
          </ac:spMkLst>
        </pc:spChg>
        <pc:spChg chg="mod">
          <ac:chgData name="Tang Bo" userId="332dbdf67b1791cd" providerId="LiveId" clId="{22FB527F-787B-4C1F-A4EC-56B694B0E96F}" dt="2021-10-20T15:08:05.896" v="4013" actId="165"/>
          <ac:spMkLst>
            <pc:docMk/>
            <pc:sldMk cId="985627075" sldId="283"/>
            <ac:spMk id="93" creationId="{2770DB86-459C-4D59-AC59-9862C9A6A795}"/>
          </ac:spMkLst>
        </pc:spChg>
        <pc:spChg chg="mod">
          <ac:chgData name="Tang Bo" userId="332dbdf67b1791cd" providerId="LiveId" clId="{22FB527F-787B-4C1F-A4EC-56B694B0E96F}" dt="2021-10-20T15:08:05.896" v="4013" actId="165"/>
          <ac:spMkLst>
            <pc:docMk/>
            <pc:sldMk cId="985627075" sldId="283"/>
            <ac:spMk id="94" creationId="{FAC2D082-685C-4961-ABC2-6F7328476D90}"/>
          </ac:spMkLst>
        </pc:spChg>
        <pc:spChg chg="mod">
          <ac:chgData name="Tang Bo" userId="332dbdf67b1791cd" providerId="LiveId" clId="{22FB527F-787B-4C1F-A4EC-56B694B0E96F}" dt="2021-10-20T15:08:05.896" v="4013" actId="165"/>
          <ac:spMkLst>
            <pc:docMk/>
            <pc:sldMk cId="985627075" sldId="283"/>
            <ac:spMk id="95" creationId="{B23B82DB-849A-4C5B-B257-6DD8E43D316B}"/>
          </ac:spMkLst>
        </pc:spChg>
        <pc:spChg chg="mod">
          <ac:chgData name="Tang Bo" userId="332dbdf67b1791cd" providerId="LiveId" clId="{22FB527F-787B-4C1F-A4EC-56B694B0E96F}" dt="2021-10-20T15:08:05.896" v="4013" actId="165"/>
          <ac:spMkLst>
            <pc:docMk/>
            <pc:sldMk cId="985627075" sldId="283"/>
            <ac:spMk id="97" creationId="{2EC6D2DB-6F83-42E3-B4F3-965F94827C6D}"/>
          </ac:spMkLst>
        </pc:spChg>
        <pc:spChg chg="mod">
          <ac:chgData name="Tang Bo" userId="332dbdf67b1791cd" providerId="LiveId" clId="{22FB527F-787B-4C1F-A4EC-56B694B0E96F}" dt="2021-10-20T15:08:05.896" v="4013" actId="165"/>
          <ac:spMkLst>
            <pc:docMk/>
            <pc:sldMk cId="985627075" sldId="283"/>
            <ac:spMk id="98" creationId="{48B7DDFC-1793-4CCC-B514-31CDE7D450C9}"/>
          </ac:spMkLst>
        </pc:spChg>
        <pc:spChg chg="mod">
          <ac:chgData name="Tang Bo" userId="332dbdf67b1791cd" providerId="LiveId" clId="{22FB527F-787B-4C1F-A4EC-56B694B0E96F}" dt="2021-10-20T15:08:05.896" v="4013" actId="165"/>
          <ac:spMkLst>
            <pc:docMk/>
            <pc:sldMk cId="985627075" sldId="283"/>
            <ac:spMk id="99" creationId="{476C2E68-E263-498E-877C-BBB82DD0B4A0}"/>
          </ac:spMkLst>
        </pc:spChg>
        <pc:spChg chg="mod">
          <ac:chgData name="Tang Bo" userId="332dbdf67b1791cd" providerId="LiveId" clId="{22FB527F-787B-4C1F-A4EC-56B694B0E96F}" dt="2021-10-20T15:13:45.135" v="4067" actId="20577"/>
          <ac:spMkLst>
            <pc:docMk/>
            <pc:sldMk cId="985627075" sldId="283"/>
            <ac:spMk id="101" creationId="{9CB7FA84-6C49-482F-BEB1-2538B9D12839}"/>
          </ac:spMkLst>
        </pc:spChg>
        <pc:spChg chg="mod">
          <ac:chgData name="Tang Bo" userId="332dbdf67b1791cd" providerId="LiveId" clId="{22FB527F-787B-4C1F-A4EC-56B694B0E96F}" dt="2021-10-20T20:24:36.453" v="4814" actId="207"/>
          <ac:spMkLst>
            <pc:docMk/>
            <pc:sldMk cId="985627075" sldId="283"/>
            <ac:spMk id="102" creationId="{F9362860-F4A8-49C5-8583-F405A249F0DA}"/>
          </ac:spMkLst>
        </pc:spChg>
        <pc:spChg chg="mod">
          <ac:chgData name="Tang Bo" userId="332dbdf67b1791cd" providerId="LiveId" clId="{22FB527F-787B-4C1F-A4EC-56B694B0E96F}" dt="2021-10-20T20:24:36.453" v="4814" actId="207"/>
          <ac:spMkLst>
            <pc:docMk/>
            <pc:sldMk cId="985627075" sldId="283"/>
            <ac:spMk id="103" creationId="{9A2F8E54-3C18-42F4-9F73-D592B4CE8C90}"/>
          </ac:spMkLst>
        </pc:spChg>
        <pc:spChg chg="mod">
          <ac:chgData name="Tang Bo" userId="332dbdf67b1791cd" providerId="LiveId" clId="{22FB527F-787B-4C1F-A4EC-56B694B0E96F}" dt="2021-10-20T20:24:36.453" v="4814" actId="207"/>
          <ac:spMkLst>
            <pc:docMk/>
            <pc:sldMk cId="985627075" sldId="283"/>
            <ac:spMk id="104" creationId="{27F5C6AB-2463-4504-9582-A9D5C27A1A74}"/>
          </ac:spMkLst>
        </pc:spChg>
        <pc:spChg chg="mod">
          <ac:chgData name="Tang Bo" userId="332dbdf67b1791cd" providerId="LiveId" clId="{22FB527F-787B-4C1F-A4EC-56B694B0E96F}" dt="2021-10-20T20:24:36.453" v="4814" actId="207"/>
          <ac:spMkLst>
            <pc:docMk/>
            <pc:sldMk cId="985627075" sldId="283"/>
            <ac:spMk id="105" creationId="{2C20CB76-8910-4F8B-861A-9B586F20980D}"/>
          </ac:spMkLst>
        </pc:spChg>
        <pc:spChg chg="mod">
          <ac:chgData name="Tang Bo" userId="332dbdf67b1791cd" providerId="LiveId" clId="{22FB527F-787B-4C1F-A4EC-56B694B0E96F}" dt="2021-10-20T20:24:36.453" v="4814" actId="207"/>
          <ac:spMkLst>
            <pc:docMk/>
            <pc:sldMk cId="985627075" sldId="283"/>
            <ac:spMk id="106" creationId="{0FB5B951-00B9-4FAD-86E6-EE3325C1BFBF}"/>
          </ac:spMkLst>
        </pc:spChg>
        <pc:spChg chg="mod">
          <ac:chgData name="Tang Bo" userId="332dbdf67b1791cd" providerId="LiveId" clId="{22FB527F-787B-4C1F-A4EC-56B694B0E96F}" dt="2021-10-20T20:24:36.453" v="4814" actId="207"/>
          <ac:spMkLst>
            <pc:docMk/>
            <pc:sldMk cId="985627075" sldId="283"/>
            <ac:spMk id="107" creationId="{9497450A-295B-4944-B701-71FF16597531}"/>
          </ac:spMkLst>
        </pc:spChg>
        <pc:spChg chg="mod">
          <ac:chgData name="Tang Bo" userId="332dbdf67b1791cd" providerId="LiveId" clId="{22FB527F-787B-4C1F-A4EC-56B694B0E96F}" dt="2021-10-20T20:24:48.848" v="4815" actId="207"/>
          <ac:spMkLst>
            <pc:docMk/>
            <pc:sldMk cId="985627075" sldId="283"/>
            <ac:spMk id="108" creationId="{229BE794-BAD1-43C5-8AB0-D15867D96007}"/>
          </ac:spMkLst>
        </pc:spChg>
        <pc:spChg chg="mod">
          <ac:chgData name="Tang Bo" userId="332dbdf67b1791cd" providerId="LiveId" clId="{22FB527F-787B-4C1F-A4EC-56B694B0E96F}" dt="2021-10-20T20:24:48.848" v="4815" actId="207"/>
          <ac:spMkLst>
            <pc:docMk/>
            <pc:sldMk cId="985627075" sldId="283"/>
            <ac:spMk id="109" creationId="{E856747F-6265-4641-9947-BF13DA71F54E}"/>
          </ac:spMkLst>
        </pc:spChg>
        <pc:spChg chg="mod">
          <ac:chgData name="Tang Bo" userId="332dbdf67b1791cd" providerId="LiveId" clId="{22FB527F-787B-4C1F-A4EC-56B694B0E96F}" dt="2021-10-20T15:08:05.896" v="4013" actId="165"/>
          <ac:spMkLst>
            <pc:docMk/>
            <pc:sldMk cId="985627075" sldId="283"/>
            <ac:spMk id="126" creationId="{33667A5E-C9ED-4E17-A1D9-3C75D2EED2E2}"/>
          </ac:spMkLst>
        </pc:spChg>
        <pc:spChg chg="mod">
          <ac:chgData name="Tang Bo" userId="332dbdf67b1791cd" providerId="LiveId" clId="{22FB527F-787B-4C1F-A4EC-56B694B0E96F}" dt="2021-10-20T15:08:05.896" v="4013" actId="165"/>
          <ac:spMkLst>
            <pc:docMk/>
            <pc:sldMk cId="985627075" sldId="283"/>
            <ac:spMk id="127" creationId="{290C1140-FF7B-467F-B8FD-63DC2E845044}"/>
          </ac:spMkLst>
        </pc:spChg>
        <pc:spChg chg="mod">
          <ac:chgData name="Tang Bo" userId="332dbdf67b1791cd" providerId="LiveId" clId="{22FB527F-787B-4C1F-A4EC-56B694B0E96F}" dt="2021-10-20T15:08:05.896" v="4013" actId="165"/>
          <ac:spMkLst>
            <pc:docMk/>
            <pc:sldMk cId="985627075" sldId="283"/>
            <ac:spMk id="128" creationId="{8C7F9912-412C-4883-9ACB-91130230C320}"/>
          </ac:spMkLst>
        </pc:spChg>
        <pc:spChg chg="mod">
          <ac:chgData name="Tang Bo" userId="332dbdf67b1791cd" providerId="LiveId" clId="{22FB527F-787B-4C1F-A4EC-56B694B0E96F}" dt="2021-10-20T15:08:05.896" v="4013" actId="165"/>
          <ac:spMkLst>
            <pc:docMk/>
            <pc:sldMk cId="985627075" sldId="283"/>
            <ac:spMk id="129" creationId="{736972FD-074F-4846-BF18-2B1088054AB4}"/>
          </ac:spMkLst>
        </pc:spChg>
        <pc:spChg chg="mod">
          <ac:chgData name="Tang Bo" userId="332dbdf67b1791cd" providerId="LiveId" clId="{22FB527F-787B-4C1F-A4EC-56B694B0E96F}" dt="2021-10-20T15:08:05.896" v="4013" actId="165"/>
          <ac:spMkLst>
            <pc:docMk/>
            <pc:sldMk cId="985627075" sldId="283"/>
            <ac:spMk id="130" creationId="{E87B2B22-1F5A-4599-B23D-AF6728E42C2B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34" creationId="{5225D822-8383-4BE2-B313-5E835E63E625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37" creationId="{F10BFDA1-7F02-4450-9720-958670C51DD1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41" creationId="{343687EF-80B3-4B49-9763-D7D0ECCDAD55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44" creationId="{667B5878-9892-49D4-BFEF-EDF258FC693B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45" creationId="{B75439CD-3F57-40C5-AA0E-20DE51184F85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47" creationId="{F633B477-DF62-4D35-9B53-04BA118643F4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48" creationId="{39B7D6A5-04D6-4F35-8830-657EC9EE6C5E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49" creationId="{1DB94E49-AAD9-46F1-8032-2021B9352AF0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51" creationId="{80B13E5D-EA46-4F2D-97ED-ADB0C0DCED9A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52" creationId="{751057F5-0E92-4134-BEE2-212A44E366AB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53" creationId="{76096308-67A0-4ECC-8CD7-2D5722D2FDD7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55" creationId="{1173CE10-9AC7-44AF-B4A7-3198D11F61D8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56" creationId="{55135D6A-8202-481C-8203-F3AE81EA196F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57" creationId="{A69DCD45-62FA-4D77-9DB9-1804C1CCFC70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58" creationId="{D6CB69FC-502D-409D-A053-479B5B43316B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59" creationId="{51015A0B-2C84-4653-91CA-414D4A5A35C3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60" creationId="{603A7A29-1F91-404D-9702-7C48FBE091C0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61" creationId="{ABCE3962-8ADE-4FEE-B7D3-8DE8EA206EA5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62" creationId="{9615DFB4-BDCB-42BF-AC3D-05B8A191C7B9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63" creationId="{74DEF701-F985-49D1-8E13-C44B9CB3B690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80" creationId="{EB28647D-F99E-4DEE-A658-0D686E3E12EF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81" creationId="{B9B94CF4-9B67-4FD7-B2CA-B898999F1A99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82" creationId="{D9FCC7DF-7639-44A9-AA17-57F87CD9C542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83" creationId="{8015662D-EFCD-4DEC-83CF-35428A2AD382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84" creationId="{5BA8E3EE-7408-44BB-8FBD-6337415D5E23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188" creationId="{A308846A-26C9-45A7-B7A5-2F57B72C8D84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191" creationId="{E142D865-16F2-4FAB-9DC3-390B3398BC43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195" creationId="{0B3C92F8-BC1E-443A-A2E6-F530E5C4A221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198" creationId="{44A315B5-D1E2-4E84-9FA9-1AD8B28EED3F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199" creationId="{285674DE-0E4F-4B4B-93E9-F87E80301C20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01" creationId="{D8D12C24-E835-4051-82EF-83F2A3FFE0A2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02" creationId="{DA6496BA-DA92-42E9-8D75-15CBEFB059BE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03" creationId="{71771B5D-6E33-4479-840C-B3AD69C302B4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05" creationId="{6F0BD3D2-7626-496C-AD00-540862A2D542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06" creationId="{20CD5E61-41B5-482A-89A4-F9A874419453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07" creationId="{E3332458-8C30-43D9-8AE3-7B978BECD7C5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09" creationId="{CEB29F7C-94F3-4ED6-9D8A-3D913A6A298B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10" creationId="{8CA9B9B6-D5EE-4922-B794-8EBC0E8A7B25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11" creationId="{902AB821-EEAA-44E2-9E81-5A07C5C5A4E1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12" creationId="{1B62F025-B5B2-4F8E-8DE9-F4CBD2C99E82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13" creationId="{6D10EA01-9A68-492E-A418-65E916D56891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14" creationId="{E4FC37FA-2109-4E83-86D7-3046A6CD2009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15" creationId="{F9D1C0FD-198F-4A68-824F-B682C07075DB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16" creationId="{D6E6B251-2DBF-4C4B-9971-7DDAF7361B60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17" creationId="{D492179A-6279-43E2-829B-C6AAD5568F3B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34" creationId="{A3BEDAA2-5020-420A-8B38-15F968A856A4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35" creationId="{946CE250-9899-4C2C-9840-9100C80B769C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36" creationId="{E636875D-47CC-41F0-BF69-CC0C118B7B83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37" creationId="{5F5D066B-9225-4023-957F-EB89F5B46C8A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38" creationId="{CCDDFABC-CA4D-4F3A-B596-B9A5E76135A0}"/>
          </ac:spMkLst>
        </pc:spChg>
        <pc:spChg chg="add mod">
          <ac:chgData name="Tang Bo" userId="332dbdf67b1791cd" providerId="LiveId" clId="{22FB527F-787B-4C1F-A4EC-56B694B0E96F}" dt="2021-10-20T15:17:25.224" v="4151" actId="1076"/>
          <ac:spMkLst>
            <pc:docMk/>
            <pc:sldMk cId="985627075" sldId="283"/>
            <ac:spMk id="241" creationId="{4731F474-E16A-451F-8C56-5BEB851AF919}"/>
          </ac:spMkLst>
        </pc:spChg>
        <pc:grpChg chg="mod">
          <ac:chgData name="Tang Bo" userId="332dbdf67b1791cd" providerId="LiveId" clId="{22FB527F-787B-4C1F-A4EC-56B694B0E96F}" dt="2021-10-20T15:04:51.177" v="3984" actId="20577"/>
          <ac:grpSpMkLst>
            <pc:docMk/>
            <pc:sldMk cId="985627075" sldId="283"/>
            <ac:grpSpMk id="18" creationId="{EA532546-3E41-4D55-BB85-6C908B225E31}"/>
          </ac:grpSpMkLst>
        </pc:grpChg>
        <pc:grpChg chg="add del mod">
          <ac:chgData name="Tang Bo" userId="332dbdf67b1791cd" providerId="LiveId" clId="{22FB527F-787B-4C1F-A4EC-56B694B0E96F}" dt="2021-10-20T15:09:48.472" v="4022" actId="478"/>
          <ac:grpSpMkLst>
            <pc:docMk/>
            <pc:sldMk cId="985627075" sldId="283"/>
            <ac:grpSpMk id="22" creationId="{304CF5A2-A4B3-4A83-B598-1680DD856001}"/>
          </ac:grpSpMkLst>
        </pc:grpChg>
        <pc:grpChg chg="mod">
          <ac:chgData name="Tang Bo" userId="332dbdf67b1791cd" providerId="LiveId" clId="{22FB527F-787B-4C1F-A4EC-56B694B0E96F}" dt="2021-10-20T15:07:26.056" v="4002" actId="14100"/>
          <ac:grpSpMkLst>
            <pc:docMk/>
            <pc:sldMk cId="985627075" sldId="283"/>
            <ac:grpSpMk id="23" creationId="{102D466B-D4E5-48E5-9AA1-B2AF5E9910D0}"/>
          </ac:grpSpMkLst>
        </pc:grpChg>
        <pc:grpChg chg="mod">
          <ac:chgData name="Tang Bo" userId="332dbdf67b1791cd" providerId="LiveId" clId="{22FB527F-787B-4C1F-A4EC-56B694B0E96F}" dt="2021-10-20T15:07:26.056" v="4002" actId="14100"/>
          <ac:grpSpMkLst>
            <pc:docMk/>
            <pc:sldMk cId="985627075" sldId="283"/>
            <ac:grpSpMk id="26" creationId="{BEF37755-9277-423E-BE1F-2841730C69FF}"/>
          </ac:grpSpMkLst>
        </pc:grpChg>
        <pc:grpChg chg="mod">
          <ac:chgData name="Tang Bo" userId="332dbdf67b1791cd" providerId="LiveId" clId="{22FB527F-787B-4C1F-A4EC-56B694B0E96F}" dt="2021-10-20T15:07:26.056" v="4002" actId="14100"/>
          <ac:grpSpMkLst>
            <pc:docMk/>
            <pc:sldMk cId="985627075" sldId="283"/>
            <ac:grpSpMk id="30" creationId="{A93C1B22-087D-41E0-A828-A9CC58417913}"/>
          </ac:grpSpMkLst>
        </pc:grpChg>
        <pc:grpChg chg="mod">
          <ac:chgData name="Tang Bo" userId="332dbdf67b1791cd" providerId="LiveId" clId="{22FB527F-787B-4C1F-A4EC-56B694B0E96F}" dt="2021-10-20T15:07:26.056" v="4002" actId="14100"/>
          <ac:grpSpMkLst>
            <pc:docMk/>
            <pc:sldMk cId="985627075" sldId="283"/>
            <ac:grpSpMk id="34" creationId="{FF8CFCE0-10A0-44D9-937B-CA33BA8951AA}"/>
          </ac:grpSpMkLst>
        </pc:grpChg>
        <pc:grpChg chg="mod">
          <ac:chgData name="Tang Bo" userId="332dbdf67b1791cd" providerId="LiveId" clId="{22FB527F-787B-4C1F-A4EC-56B694B0E96F}" dt="2021-10-20T15:07:26.056" v="4002" actId="14100"/>
          <ac:grpSpMkLst>
            <pc:docMk/>
            <pc:sldMk cId="985627075" sldId="283"/>
            <ac:grpSpMk id="37" creationId="{56BAF7FA-0BAD-4A20-9D43-6D0C37294C82}"/>
          </ac:grpSpMkLst>
        </pc:grpChg>
        <pc:grpChg chg="mod">
          <ac:chgData name="Tang Bo" userId="332dbdf67b1791cd" providerId="LiveId" clId="{22FB527F-787B-4C1F-A4EC-56B694B0E96F}" dt="2021-10-20T15:07:26.056" v="4002" actId="14100"/>
          <ac:grpSpMkLst>
            <pc:docMk/>
            <pc:sldMk cId="985627075" sldId="283"/>
            <ac:grpSpMk id="41" creationId="{A3F94883-4048-49A2-BA32-91AB25FB99EE}"/>
          </ac:grpSpMkLst>
        </pc:grpChg>
        <pc:grpChg chg="mod">
          <ac:chgData name="Tang Bo" userId="332dbdf67b1791cd" providerId="LiveId" clId="{22FB527F-787B-4C1F-A4EC-56B694B0E96F}" dt="2021-10-20T15:07:26.056" v="4002" actId="14100"/>
          <ac:grpSpMkLst>
            <pc:docMk/>
            <pc:sldMk cId="985627075" sldId="283"/>
            <ac:grpSpMk id="45" creationId="{D1ADD4AC-98A0-43DD-B85D-011A2FB4FDF6}"/>
          </ac:grpSpMkLst>
        </pc:grpChg>
        <pc:grpChg chg="mod">
          <ac:chgData name="Tang Bo" userId="332dbdf67b1791cd" providerId="LiveId" clId="{22FB527F-787B-4C1F-A4EC-56B694B0E96F}" dt="2021-10-20T15:07:26.056" v="4002" actId="14100"/>
          <ac:grpSpMkLst>
            <pc:docMk/>
            <pc:sldMk cId="985627075" sldId="283"/>
            <ac:grpSpMk id="70" creationId="{93B18C66-F1CB-45D2-A4CF-8ECA6D1DC4F2}"/>
          </ac:grpSpMkLst>
        </pc:grpChg>
        <pc:grpChg chg="add del mod">
          <ac:chgData name="Tang Bo" userId="332dbdf67b1791cd" providerId="LiveId" clId="{22FB527F-787B-4C1F-A4EC-56B694B0E96F}" dt="2021-10-20T15:08:05.896" v="4013" actId="165"/>
          <ac:grpSpMkLst>
            <pc:docMk/>
            <pc:sldMk cId="985627075" sldId="283"/>
            <ac:grpSpMk id="76" creationId="{3DF0E34F-2469-4960-A395-0566A2B20EDF}"/>
          </ac:grpSpMkLst>
        </pc:grpChg>
        <pc:grpChg chg="add del mod topLvl">
          <ac:chgData name="Tang Bo" userId="332dbdf67b1791cd" providerId="LiveId" clId="{22FB527F-787B-4C1F-A4EC-56B694B0E96F}" dt="2021-10-20T15:11:27.380" v="4037" actId="478"/>
          <ac:grpSpMkLst>
            <pc:docMk/>
            <pc:sldMk cId="985627075" sldId="283"/>
            <ac:grpSpMk id="77" creationId="{DBA31113-786F-482C-BCA0-9F71CD16C428}"/>
          </ac:grpSpMkLst>
        </pc:grpChg>
        <pc:grpChg chg="mod topLvl">
          <ac:chgData name="Tang Bo" userId="332dbdf67b1791cd" providerId="LiveId" clId="{22FB527F-787B-4C1F-A4EC-56B694B0E96F}" dt="2021-10-20T15:17:03.032" v="4147" actId="207"/>
          <ac:grpSpMkLst>
            <pc:docMk/>
            <pc:sldMk cId="985627075" sldId="283"/>
            <ac:grpSpMk id="80" creationId="{0DE13F1C-2F22-4112-9396-59F2B2C0AE6F}"/>
          </ac:grpSpMkLst>
        </pc:grpChg>
        <pc:grpChg chg="add del mod topLvl">
          <ac:chgData name="Tang Bo" userId="332dbdf67b1791cd" providerId="LiveId" clId="{22FB527F-787B-4C1F-A4EC-56B694B0E96F}" dt="2021-10-20T15:11:27.380" v="4037" actId="478"/>
          <ac:grpSpMkLst>
            <pc:docMk/>
            <pc:sldMk cId="985627075" sldId="283"/>
            <ac:grpSpMk id="84" creationId="{08073666-DC15-4551-B4D6-C0744AF20782}"/>
          </ac:grpSpMkLst>
        </pc:grpChg>
        <pc:grpChg chg="add del mod topLvl">
          <ac:chgData name="Tang Bo" userId="332dbdf67b1791cd" providerId="LiveId" clId="{22FB527F-787B-4C1F-A4EC-56B694B0E96F}" dt="2021-10-20T15:11:27.380" v="4037" actId="478"/>
          <ac:grpSpMkLst>
            <pc:docMk/>
            <pc:sldMk cId="985627075" sldId="283"/>
            <ac:grpSpMk id="88" creationId="{02C9AA52-8A0B-43E9-84A3-329290872D26}"/>
          </ac:grpSpMkLst>
        </pc:grpChg>
        <pc:grpChg chg="mod">
          <ac:chgData name="Tang Bo" userId="332dbdf67b1791cd" providerId="LiveId" clId="{22FB527F-787B-4C1F-A4EC-56B694B0E96F}" dt="2021-10-20T15:08:05.896" v="4013" actId="165"/>
          <ac:grpSpMkLst>
            <pc:docMk/>
            <pc:sldMk cId="985627075" sldId="283"/>
            <ac:grpSpMk id="92" creationId="{897F8701-88ED-4CF8-A49A-C7C464DA1514}"/>
          </ac:grpSpMkLst>
        </pc:grpChg>
        <pc:grpChg chg="mod">
          <ac:chgData name="Tang Bo" userId="332dbdf67b1791cd" providerId="LiveId" clId="{22FB527F-787B-4C1F-A4EC-56B694B0E96F}" dt="2021-10-20T15:08:05.896" v="4013" actId="165"/>
          <ac:grpSpMkLst>
            <pc:docMk/>
            <pc:sldMk cId="985627075" sldId="283"/>
            <ac:grpSpMk id="96" creationId="{B8156E59-C316-45C8-946E-28B8A1E25C22}"/>
          </ac:grpSpMkLst>
        </pc:grpChg>
        <pc:grpChg chg="mod">
          <ac:chgData name="Tang Bo" userId="332dbdf67b1791cd" providerId="LiveId" clId="{22FB527F-787B-4C1F-A4EC-56B694B0E96F}" dt="2021-10-20T15:13:09.730" v="4062"/>
          <ac:grpSpMkLst>
            <pc:docMk/>
            <pc:sldMk cId="985627075" sldId="283"/>
            <ac:grpSpMk id="100" creationId="{6E113F5E-848D-4693-9571-8D793295E81C}"/>
          </ac:grpSpMkLst>
        </pc:grpChg>
        <pc:grpChg chg="mod">
          <ac:chgData name="Tang Bo" userId="332dbdf67b1791cd" providerId="LiveId" clId="{22FB527F-787B-4C1F-A4EC-56B694B0E96F}" dt="2021-10-20T15:08:05.896" v="4013" actId="165"/>
          <ac:grpSpMkLst>
            <pc:docMk/>
            <pc:sldMk cId="985627075" sldId="283"/>
            <ac:grpSpMk id="125" creationId="{9E3B9F53-50E2-47F6-8D29-B883AAF1E9CC}"/>
          </ac:grpSpMkLst>
        </pc:grpChg>
        <pc:grpChg chg="add del mod">
          <ac:chgData name="Tang Bo" userId="332dbdf67b1791cd" providerId="LiveId" clId="{22FB527F-787B-4C1F-A4EC-56B694B0E96F}" dt="2021-10-20T15:09:46.598" v="4021"/>
          <ac:grpSpMkLst>
            <pc:docMk/>
            <pc:sldMk cId="985627075" sldId="283"/>
            <ac:grpSpMk id="131" creationId="{90303709-AF98-43AE-9C11-D8EF789F1A47}"/>
          </ac:grpSpMkLst>
        </pc:grpChg>
        <pc:grpChg chg="mod">
          <ac:chgData name="Tang Bo" userId="332dbdf67b1791cd" providerId="LiveId" clId="{22FB527F-787B-4C1F-A4EC-56B694B0E96F}" dt="2021-10-20T15:09:45.630" v="4020"/>
          <ac:grpSpMkLst>
            <pc:docMk/>
            <pc:sldMk cId="985627075" sldId="283"/>
            <ac:grpSpMk id="132" creationId="{D556DF8D-94E8-4068-80A2-7FAF55B2332A}"/>
          </ac:grpSpMkLst>
        </pc:grpChg>
        <pc:grpChg chg="mod">
          <ac:chgData name="Tang Bo" userId="332dbdf67b1791cd" providerId="LiveId" clId="{22FB527F-787B-4C1F-A4EC-56B694B0E96F}" dt="2021-10-20T15:09:45.630" v="4020"/>
          <ac:grpSpMkLst>
            <pc:docMk/>
            <pc:sldMk cId="985627075" sldId="283"/>
            <ac:grpSpMk id="135" creationId="{96EDA5F6-A863-4F7F-90A4-004735652047}"/>
          </ac:grpSpMkLst>
        </pc:grpChg>
        <pc:grpChg chg="mod">
          <ac:chgData name="Tang Bo" userId="332dbdf67b1791cd" providerId="LiveId" clId="{22FB527F-787B-4C1F-A4EC-56B694B0E96F}" dt="2021-10-20T15:09:45.630" v="4020"/>
          <ac:grpSpMkLst>
            <pc:docMk/>
            <pc:sldMk cId="985627075" sldId="283"/>
            <ac:grpSpMk id="139" creationId="{D3A3E2D5-09E5-4427-A349-679630412231}"/>
          </ac:grpSpMkLst>
        </pc:grpChg>
        <pc:grpChg chg="mod">
          <ac:chgData name="Tang Bo" userId="332dbdf67b1791cd" providerId="LiveId" clId="{22FB527F-787B-4C1F-A4EC-56B694B0E96F}" dt="2021-10-20T15:09:45.630" v="4020"/>
          <ac:grpSpMkLst>
            <pc:docMk/>
            <pc:sldMk cId="985627075" sldId="283"/>
            <ac:grpSpMk id="143" creationId="{28AB7F2E-7DF5-4007-B0FA-876B7C0F0421}"/>
          </ac:grpSpMkLst>
        </pc:grpChg>
        <pc:grpChg chg="mod">
          <ac:chgData name="Tang Bo" userId="332dbdf67b1791cd" providerId="LiveId" clId="{22FB527F-787B-4C1F-A4EC-56B694B0E96F}" dt="2021-10-20T15:09:45.630" v="4020"/>
          <ac:grpSpMkLst>
            <pc:docMk/>
            <pc:sldMk cId="985627075" sldId="283"/>
            <ac:grpSpMk id="146" creationId="{A1ECC833-0BB4-4887-B2BC-4C5DFECF37D1}"/>
          </ac:grpSpMkLst>
        </pc:grpChg>
        <pc:grpChg chg="mod">
          <ac:chgData name="Tang Bo" userId="332dbdf67b1791cd" providerId="LiveId" clId="{22FB527F-787B-4C1F-A4EC-56B694B0E96F}" dt="2021-10-20T15:09:45.630" v="4020"/>
          <ac:grpSpMkLst>
            <pc:docMk/>
            <pc:sldMk cId="985627075" sldId="283"/>
            <ac:grpSpMk id="150" creationId="{F062F5F7-06E4-4788-94D6-89766FBA4261}"/>
          </ac:grpSpMkLst>
        </pc:grpChg>
        <pc:grpChg chg="mod">
          <ac:chgData name="Tang Bo" userId="332dbdf67b1791cd" providerId="LiveId" clId="{22FB527F-787B-4C1F-A4EC-56B694B0E96F}" dt="2021-10-20T15:09:45.630" v="4020"/>
          <ac:grpSpMkLst>
            <pc:docMk/>
            <pc:sldMk cId="985627075" sldId="283"/>
            <ac:grpSpMk id="154" creationId="{F9EF4FA3-6504-4F24-9BB2-E90FE7748A64}"/>
          </ac:grpSpMkLst>
        </pc:grpChg>
        <pc:grpChg chg="mod">
          <ac:chgData name="Tang Bo" userId="332dbdf67b1791cd" providerId="LiveId" clId="{22FB527F-787B-4C1F-A4EC-56B694B0E96F}" dt="2021-10-20T15:09:45.630" v="4020"/>
          <ac:grpSpMkLst>
            <pc:docMk/>
            <pc:sldMk cId="985627075" sldId="283"/>
            <ac:grpSpMk id="179" creationId="{E2569ADF-DA2F-4660-8739-6F765BFF9DC8}"/>
          </ac:grpSpMkLst>
        </pc:grpChg>
        <pc:grpChg chg="add mod">
          <ac:chgData name="Tang Bo" userId="332dbdf67b1791cd" providerId="LiveId" clId="{22FB527F-787B-4C1F-A4EC-56B694B0E96F}" dt="2021-10-20T15:09:48.946" v="4023"/>
          <ac:grpSpMkLst>
            <pc:docMk/>
            <pc:sldMk cId="985627075" sldId="283"/>
            <ac:grpSpMk id="185" creationId="{3F6109B6-88A5-4249-9B42-C7FB16DF3129}"/>
          </ac:grpSpMkLst>
        </pc:grpChg>
        <pc:grpChg chg="mod">
          <ac:chgData name="Tang Bo" userId="332dbdf67b1791cd" providerId="LiveId" clId="{22FB527F-787B-4C1F-A4EC-56B694B0E96F}" dt="2021-10-20T15:09:48.946" v="4023"/>
          <ac:grpSpMkLst>
            <pc:docMk/>
            <pc:sldMk cId="985627075" sldId="283"/>
            <ac:grpSpMk id="186" creationId="{D290313B-CDDA-4013-9717-FF167D99CF30}"/>
          </ac:grpSpMkLst>
        </pc:grpChg>
        <pc:grpChg chg="mod">
          <ac:chgData name="Tang Bo" userId="332dbdf67b1791cd" providerId="LiveId" clId="{22FB527F-787B-4C1F-A4EC-56B694B0E96F}" dt="2021-10-20T15:09:48.946" v="4023"/>
          <ac:grpSpMkLst>
            <pc:docMk/>
            <pc:sldMk cId="985627075" sldId="283"/>
            <ac:grpSpMk id="189" creationId="{3D619BED-CD63-4BA4-94B7-6AFFE10C1E17}"/>
          </ac:grpSpMkLst>
        </pc:grpChg>
        <pc:grpChg chg="mod">
          <ac:chgData name="Tang Bo" userId="332dbdf67b1791cd" providerId="LiveId" clId="{22FB527F-787B-4C1F-A4EC-56B694B0E96F}" dt="2021-10-20T15:09:48.946" v="4023"/>
          <ac:grpSpMkLst>
            <pc:docMk/>
            <pc:sldMk cId="985627075" sldId="283"/>
            <ac:grpSpMk id="193" creationId="{A2182DFF-16A2-4A19-B509-37D81FFCA405}"/>
          </ac:grpSpMkLst>
        </pc:grpChg>
        <pc:grpChg chg="mod">
          <ac:chgData name="Tang Bo" userId="332dbdf67b1791cd" providerId="LiveId" clId="{22FB527F-787B-4C1F-A4EC-56B694B0E96F}" dt="2021-10-20T15:09:48.946" v="4023"/>
          <ac:grpSpMkLst>
            <pc:docMk/>
            <pc:sldMk cId="985627075" sldId="283"/>
            <ac:grpSpMk id="197" creationId="{ED0354F1-710C-4C42-A711-79C12708A3E0}"/>
          </ac:grpSpMkLst>
        </pc:grpChg>
        <pc:grpChg chg="mod">
          <ac:chgData name="Tang Bo" userId="332dbdf67b1791cd" providerId="LiveId" clId="{22FB527F-787B-4C1F-A4EC-56B694B0E96F}" dt="2021-10-20T15:09:48.946" v="4023"/>
          <ac:grpSpMkLst>
            <pc:docMk/>
            <pc:sldMk cId="985627075" sldId="283"/>
            <ac:grpSpMk id="200" creationId="{E66AFE6C-D2EF-4394-8B0C-5A1ECD6D5677}"/>
          </ac:grpSpMkLst>
        </pc:grpChg>
        <pc:grpChg chg="mod">
          <ac:chgData name="Tang Bo" userId="332dbdf67b1791cd" providerId="LiveId" clId="{22FB527F-787B-4C1F-A4EC-56B694B0E96F}" dt="2021-10-20T15:09:48.946" v="4023"/>
          <ac:grpSpMkLst>
            <pc:docMk/>
            <pc:sldMk cId="985627075" sldId="283"/>
            <ac:grpSpMk id="204" creationId="{CDC97581-31AE-4547-8075-D2AB9BA7FEFD}"/>
          </ac:grpSpMkLst>
        </pc:grpChg>
        <pc:grpChg chg="mod">
          <ac:chgData name="Tang Bo" userId="332dbdf67b1791cd" providerId="LiveId" clId="{22FB527F-787B-4C1F-A4EC-56B694B0E96F}" dt="2021-10-20T15:09:48.946" v="4023"/>
          <ac:grpSpMkLst>
            <pc:docMk/>
            <pc:sldMk cId="985627075" sldId="283"/>
            <ac:grpSpMk id="208" creationId="{D86AD704-DAFA-4478-945F-050602C48286}"/>
          </ac:grpSpMkLst>
        </pc:grpChg>
        <pc:grpChg chg="mod">
          <ac:chgData name="Tang Bo" userId="332dbdf67b1791cd" providerId="LiveId" clId="{22FB527F-787B-4C1F-A4EC-56B694B0E96F}" dt="2021-10-20T15:09:48.946" v="4023"/>
          <ac:grpSpMkLst>
            <pc:docMk/>
            <pc:sldMk cId="985627075" sldId="283"/>
            <ac:grpSpMk id="233" creationId="{A17FF19E-FE50-41E7-B794-A47B415E2663}"/>
          </ac:grpSpMkLst>
        </pc:grpChg>
        <pc:cxnChg chg="add mod modVis">
          <ac:chgData name="Tang Bo" userId="332dbdf67b1791cd" providerId="LiveId" clId="{22FB527F-787B-4C1F-A4EC-56B694B0E96F}" dt="2021-10-20T23:44:58.512" v="5378"/>
          <ac:cxnSpMkLst>
            <pc:docMk/>
            <pc:sldMk cId="985627075" sldId="283"/>
            <ac:cxnSpMk id="3" creationId="{684686C6-CFCB-46B9-BD62-EF8C99B68F0C}"/>
          </ac:cxnSpMkLst>
        </pc:cxnChg>
        <pc:cxnChg chg="add mod">
          <ac:chgData name="Tang Bo" userId="332dbdf67b1791cd" providerId="LiveId" clId="{22FB527F-787B-4C1F-A4EC-56B694B0E96F}" dt="2021-10-20T15:12:32.647" v="4041" actId="1076"/>
          <ac:cxnSpMkLst>
            <pc:docMk/>
            <pc:sldMk cId="985627075" sldId="283"/>
            <ac:cxnSpMk id="15" creationId="{C0D0D310-EE0D-4A60-BB7C-3EF2AB6E542E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24" creationId="{791DDABE-0F3C-4916-AE44-524E80B3F968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27" creationId="{EC79E1C8-67EC-4216-9DDA-BFF28DBA9944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29" creationId="{26BF8AFD-7675-47D6-B984-72405186F252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31" creationId="{E1853E73-3F76-4115-B4DA-CF0A6E9EB88D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33" creationId="{BCAD8D05-006E-453D-809D-FF23B1C14D3B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55" creationId="{97D0F95B-AF80-4D4B-BD75-FE5841D86039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56" creationId="{2EA1228A-6345-4523-9E67-119F36069C3B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57" creationId="{E18F1283-10A5-4933-9ABC-068F2744495E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58" creationId="{DC39D71C-8936-4568-8523-49087A557718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59" creationId="{2D7F5A53-7BE7-47EF-A9EE-63853B734561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60" creationId="{68135719-39FD-4497-BD95-4CB57A5651AC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61" creationId="{F4CE4817-C78A-40C5-B603-B22C1489A472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62" creationId="{7422BAB6-3276-429E-9A20-B04EB505D0E0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63" creationId="{89534AA9-FE3C-4413-ABE0-F4F5E1E42557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64" creationId="{273B60AC-25E4-4D50-9E6E-4EE8F5D306A1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65" creationId="{51C34F23-64D5-424A-8E4D-6F45A7B66281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66" creationId="{77C201BE-C04E-43C3-8821-71DA0914E94C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67" creationId="{4A24B09B-A534-4B21-B649-06F03F80413F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68" creationId="{08DF8965-6030-4109-844E-0E7D91C28831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69" creationId="{77E4AC60-D886-47F6-BF54-7BB4EB29E091}"/>
          </ac:cxnSpMkLst>
        </pc:cxnChg>
        <pc:cxnChg chg="add del mod topLvl">
          <ac:chgData name="Tang Bo" userId="332dbdf67b1791cd" providerId="LiveId" clId="{22FB527F-787B-4C1F-A4EC-56B694B0E96F}" dt="2021-10-20T15:11:27.380" v="4037" actId="478"/>
          <ac:cxnSpMkLst>
            <pc:docMk/>
            <pc:sldMk cId="985627075" sldId="283"/>
            <ac:cxnSpMk id="78" creationId="{0886BD47-A028-4DEA-BBE0-3ED0197B4774}"/>
          </ac:cxnSpMkLst>
        </pc:cxnChg>
        <pc:cxnChg chg="add del mod topLvl">
          <ac:chgData name="Tang Bo" userId="332dbdf67b1791cd" providerId="LiveId" clId="{22FB527F-787B-4C1F-A4EC-56B694B0E96F}" dt="2021-10-20T15:11:27.380" v="4037" actId="478"/>
          <ac:cxnSpMkLst>
            <pc:docMk/>
            <pc:sldMk cId="985627075" sldId="283"/>
            <ac:cxnSpMk id="81" creationId="{4842EBDF-F1E0-46DC-B601-8DB593F80931}"/>
          </ac:cxnSpMkLst>
        </pc:cxnChg>
        <pc:cxnChg chg="add del mod topLvl">
          <ac:chgData name="Tang Bo" userId="332dbdf67b1791cd" providerId="LiveId" clId="{22FB527F-787B-4C1F-A4EC-56B694B0E96F}" dt="2021-10-20T15:11:27.380" v="4037" actId="478"/>
          <ac:cxnSpMkLst>
            <pc:docMk/>
            <pc:sldMk cId="985627075" sldId="283"/>
            <ac:cxnSpMk id="83" creationId="{5AB5ABDF-D3E4-414F-9073-75A398FC6D3D}"/>
          </ac:cxnSpMkLst>
        </pc:cxnChg>
        <pc:cxnChg chg="add del mod topLvl">
          <ac:chgData name="Tang Bo" userId="332dbdf67b1791cd" providerId="LiveId" clId="{22FB527F-787B-4C1F-A4EC-56B694B0E96F}" dt="2021-10-20T15:11:27.380" v="4037" actId="478"/>
          <ac:cxnSpMkLst>
            <pc:docMk/>
            <pc:sldMk cId="985627075" sldId="283"/>
            <ac:cxnSpMk id="85" creationId="{80153003-AACC-4F57-90B5-AFC41F1B6CDB}"/>
          </ac:cxnSpMkLst>
        </pc:cxnChg>
        <pc:cxnChg chg="add del mod topLvl">
          <ac:chgData name="Tang Bo" userId="332dbdf67b1791cd" providerId="LiveId" clId="{22FB527F-787B-4C1F-A4EC-56B694B0E96F}" dt="2021-10-20T15:11:27.380" v="4037" actId="478"/>
          <ac:cxnSpMkLst>
            <pc:docMk/>
            <pc:sldMk cId="985627075" sldId="283"/>
            <ac:cxnSpMk id="87" creationId="{0E98E39D-73B0-43A3-9F3D-BFC9C5D058D0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10" creationId="{2DF55B66-4B4F-45E9-A65C-E2E31FA5ED85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11" creationId="{6E8D3AF5-2F01-443F-B6E8-4F98612FE625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12" creationId="{CD724681-4757-48F4-9BAC-66EF81ECEFE7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13" creationId="{51169C57-D297-4657-AD85-18AD48BBA2C4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14" creationId="{BFF695E3-00A1-47E2-8C47-647542B46A06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15" creationId="{64D782E2-BD0C-408E-8498-1C307268A7AE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16" creationId="{20C190F7-9B25-4D5C-A859-CB2764544215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17" creationId="{335B331D-5A9C-4BE6-A2F9-52BEA61CDCBB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18" creationId="{9E3D1E2E-52D1-4387-9C84-54E3F715CFA9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19" creationId="{F2A02782-5490-4E56-9028-9BF2319BC382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20" creationId="{6B113174-689C-4153-B765-A178AF55039A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21" creationId="{5CAC9CBF-D673-488A-94EB-C7C1106A20F8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22" creationId="{8DA6A100-E2E9-4ECD-B178-359EDA26BB7C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23" creationId="{F3CA8834-BE66-41D9-A877-4BBAB77ED4AE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24" creationId="{0318874C-A6CF-49B9-A7BE-AEA763FEAF4A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33" creationId="{20E4BC95-62FD-4F8D-960A-E69BC9582EDC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36" creationId="{8C6EB3E4-9225-4E09-BBC0-925602C123E0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38" creationId="{8266DD03-9DD9-4306-88D3-08FC57853E45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40" creationId="{D73470D1-2EB3-41CB-9D10-77B4B51F860D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42" creationId="{C30A01FE-8510-4FC1-A48D-D85E6FEEE628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64" creationId="{E92D4205-2D77-462D-939A-922FC9F4D997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65" creationId="{F50B0F82-F38A-4CFA-A198-2DF1B5C89FBC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66" creationId="{4CB73D1A-C352-4711-ADD5-8A8FAA4AAF06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67" creationId="{7A14ACCD-EC0D-4144-B220-ECE61E883AF9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68" creationId="{2C217FE9-1E12-4AD2-A96A-867A588A7984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69" creationId="{B0A8B335-C7B3-4F44-8CC1-A8852574517E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70" creationId="{35BA9FCE-C0F6-4166-945D-B5EE19AA4CAC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71" creationId="{C8F7103A-20A1-4644-A8AF-03118271A72B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72" creationId="{D2C40E0A-4D7A-424B-92CE-6CAFD8A189C5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73" creationId="{3EB5B972-6610-48BA-B792-3941D3A6E9F7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74" creationId="{180C8DAE-38D8-4FE2-A02A-3C6CA3F208C2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75" creationId="{57D625A6-6763-47C8-9A7B-357DCF37D33E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76" creationId="{D5022020-1599-4792-BC7F-60367D2A3728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77" creationId="{A10B9A9B-7595-4F12-8079-E1D728B4501B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78" creationId="{4709E913-41B0-4404-BACB-BD83AEB2542B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187" creationId="{50A897ED-3B01-43F1-BD6D-854F7A0243A4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190" creationId="{E1D072C4-8794-43DA-A1B2-012E3EE30F36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192" creationId="{CC2D8B65-6C13-476F-A980-B5CAC2556D62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194" creationId="{FAD83F89-2CC9-40ED-A1EE-7DD8B26A7632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196" creationId="{05B76D9B-E53A-49BD-B513-806335DB716D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18" creationId="{2212D220-DC73-4595-A274-7569B0EFF3D6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19" creationId="{1203AAC5-CDCC-4B77-8796-5FBBFD184FFB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20" creationId="{13E0FD27-0585-465F-BB57-5E0BE0F9470F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21" creationId="{A5492423-8301-4B83-90E7-179DB85CE365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22" creationId="{863B5B58-7ABA-4918-AFBD-097EA2216C8A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23" creationId="{2391287B-B38B-475F-A36A-E58E06D95510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24" creationId="{DE502B95-9E2A-42FA-9B92-31E5E7B5ED69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25" creationId="{9D74B59B-6BD7-47D7-8A4D-D6BF0ABC9D6A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26" creationId="{24CE8F86-AC9B-46E9-B518-7E7F3D0C5818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27" creationId="{A6C85DCC-C018-44AC-8F78-7D2AC2EA6C2E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28" creationId="{C0E18141-ECF0-4C1F-9C36-84F542C09A36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29" creationId="{4B14F80E-69D9-402A-A3B5-E2BC80C955F2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30" creationId="{FA111381-3E69-41C5-8F87-B8913AA6D394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31" creationId="{86110789-2A28-4574-B2FF-388F9CC7C0EF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32" creationId="{3AA3029A-9819-49BA-B52C-380344D8D768}"/>
          </ac:cxnSpMkLst>
        </pc:cxnChg>
        <pc:cxnChg chg="add mod">
          <ac:chgData name="Tang Bo" userId="332dbdf67b1791cd" providerId="LiveId" clId="{22FB527F-787B-4C1F-A4EC-56B694B0E96F}" dt="2021-10-20T15:12:44.138" v="4045" actId="1076"/>
          <ac:cxnSpMkLst>
            <pc:docMk/>
            <pc:sldMk cId="985627075" sldId="283"/>
            <ac:cxnSpMk id="239" creationId="{495BB689-A750-4B24-934D-0414B3CABA4E}"/>
          </ac:cxnSpMkLst>
        </pc:cxnChg>
      </pc:sldChg>
      <pc:sldChg chg="addSp delSp modSp add mod ord">
        <pc:chgData name="Tang Bo" userId="332dbdf67b1791cd" providerId="LiveId" clId="{22FB527F-787B-4C1F-A4EC-56B694B0E96F}" dt="2021-10-20T23:44:58.283" v="5359"/>
        <pc:sldMkLst>
          <pc:docMk/>
          <pc:sldMk cId="1167923031" sldId="284"/>
        </pc:sldMkLst>
        <pc:spChg chg="del">
          <ac:chgData name="Tang Bo" userId="332dbdf67b1791cd" providerId="LiveId" clId="{22FB527F-787B-4C1F-A4EC-56B694B0E96F}" dt="2021-10-20T15:08:13.536" v="4016" actId="478"/>
          <ac:spMkLst>
            <pc:docMk/>
            <pc:sldMk cId="1167923031" sldId="284"/>
            <ac:spMk id="2" creationId="{AEBFBFEE-9031-4418-A1D8-08F41C41E212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25" creationId="{98DEC87B-BC34-4112-8088-369DE2F1D742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28" creationId="{A8355424-59D3-4797-9EF8-B274C66257E4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32" creationId="{C2D900F5-EACE-43FD-8687-D5DA0CF76B1B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35" creationId="{D08E51ED-9695-4AA2-ABA1-20472692FBD0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36" creationId="{AAE2AE6F-EAFC-442B-BD6D-C2BCFFAF4134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38" creationId="{101785ED-8EA3-4590-A604-4CD20F0682A6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39" creationId="{967B1280-5947-4EB8-8059-794BE9075170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40" creationId="{69917FA0-5F74-4B5C-B782-6FE5E77E5184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42" creationId="{24F6FACD-D6E9-4F08-A40A-4829666985FC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43" creationId="{6E2307E6-3B0B-4C78-83D2-341909627AB2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44" creationId="{D03FEDC5-BF87-4E56-8B1A-A371877AD678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46" creationId="{7DCCB408-D020-4AE8-9FB3-1C0CF86271C5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47" creationId="{7687D466-BD86-4726-9748-64D5E9C97CC9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48" creationId="{6A8E8537-0AAD-4881-AF1D-C73107AFA3CA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49" creationId="{CF347873-1950-460D-AD11-32706C62EEED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50" creationId="{A193C8D1-1FFB-40F7-81D4-83F9E14E5316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51" creationId="{8B10C163-EDBA-4E27-AD25-DFA5049CAFFB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52" creationId="{8A31ACDC-930F-4803-A313-B5AE101EA441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53" creationId="{4ED6739C-2A88-40B1-BF32-2103FAE89D7E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54" creationId="{9E6BC09D-3922-4EFB-B1F8-C5234B801BD0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71" creationId="{7B3547FD-F1BE-41E0-AC28-04F912489BE3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72" creationId="{01B22D34-DF73-44C5-9D78-08213CFD3508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73" creationId="{5C43DEB0-1992-4274-BCB4-46BA5CA952A1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74" creationId="{D054CD4B-61ED-4DAF-B7A2-57B70CF90833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75" creationId="{6F95E6BF-87AB-4824-A4A9-D4E876175CCC}"/>
          </ac:spMkLst>
        </pc:spChg>
        <pc:spChg chg="del">
          <ac:chgData name="Tang Bo" userId="332dbdf67b1791cd" providerId="LiveId" clId="{22FB527F-787B-4C1F-A4EC-56B694B0E96F}" dt="2021-10-20T15:11:17.872" v="4035" actId="478"/>
          <ac:spMkLst>
            <pc:docMk/>
            <pc:sldMk cId="1167923031" sldId="284"/>
            <ac:spMk id="79" creationId="{E1D25A74-17BF-4CB1-A9E2-C43B90CF5D51}"/>
          </ac:spMkLst>
        </pc:spChg>
        <pc:spChg chg="del">
          <ac:chgData name="Tang Bo" userId="332dbdf67b1791cd" providerId="LiveId" clId="{22FB527F-787B-4C1F-A4EC-56B694B0E96F}" dt="2021-10-20T15:11:17.872" v="4035" actId="478"/>
          <ac:spMkLst>
            <pc:docMk/>
            <pc:sldMk cId="1167923031" sldId="284"/>
            <ac:spMk id="82" creationId="{91A98236-FC56-46E9-9507-BD11BB646483}"/>
          </ac:spMkLst>
        </pc:spChg>
        <pc:spChg chg="del">
          <ac:chgData name="Tang Bo" userId="332dbdf67b1791cd" providerId="LiveId" clId="{22FB527F-787B-4C1F-A4EC-56B694B0E96F}" dt="2021-10-20T15:11:17.872" v="4035" actId="478"/>
          <ac:spMkLst>
            <pc:docMk/>
            <pc:sldMk cId="1167923031" sldId="284"/>
            <ac:spMk id="86" creationId="{5EEB647D-0538-4277-A854-650EF1240F5E}"/>
          </ac:spMkLst>
        </pc:spChg>
        <pc:grpChg chg="mod">
          <ac:chgData name="Tang Bo" userId="332dbdf67b1791cd" providerId="LiveId" clId="{22FB527F-787B-4C1F-A4EC-56B694B0E96F}" dt="2021-10-20T15:09:29.919" v="4017" actId="1076"/>
          <ac:grpSpMkLst>
            <pc:docMk/>
            <pc:sldMk cId="1167923031" sldId="284"/>
            <ac:grpSpMk id="22" creationId="{304CF5A2-A4B3-4A83-B598-1680DD856001}"/>
          </ac:grpSpMkLst>
        </pc:grpChg>
        <pc:grpChg chg="mod">
          <ac:chgData name="Tang Bo" userId="332dbdf67b1791cd" providerId="LiveId" clId="{22FB527F-787B-4C1F-A4EC-56B694B0E96F}" dt="2021-10-20T15:09:29.919" v="4017" actId="1076"/>
          <ac:grpSpMkLst>
            <pc:docMk/>
            <pc:sldMk cId="1167923031" sldId="284"/>
            <ac:grpSpMk id="23" creationId="{102D466B-D4E5-48E5-9AA1-B2AF5E9910D0}"/>
          </ac:grpSpMkLst>
        </pc:grpChg>
        <pc:grpChg chg="mod">
          <ac:chgData name="Tang Bo" userId="332dbdf67b1791cd" providerId="LiveId" clId="{22FB527F-787B-4C1F-A4EC-56B694B0E96F}" dt="2021-10-20T15:09:29.919" v="4017" actId="1076"/>
          <ac:grpSpMkLst>
            <pc:docMk/>
            <pc:sldMk cId="1167923031" sldId="284"/>
            <ac:grpSpMk id="26" creationId="{BEF37755-9277-423E-BE1F-2841730C69FF}"/>
          </ac:grpSpMkLst>
        </pc:grpChg>
        <pc:grpChg chg="mod">
          <ac:chgData name="Tang Bo" userId="332dbdf67b1791cd" providerId="LiveId" clId="{22FB527F-787B-4C1F-A4EC-56B694B0E96F}" dt="2021-10-20T15:09:29.919" v="4017" actId="1076"/>
          <ac:grpSpMkLst>
            <pc:docMk/>
            <pc:sldMk cId="1167923031" sldId="284"/>
            <ac:grpSpMk id="30" creationId="{A93C1B22-087D-41E0-A828-A9CC58417913}"/>
          </ac:grpSpMkLst>
        </pc:grpChg>
        <pc:grpChg chg="mod">
          <ac:chgData name="Tang Bo" userId="332dbdf67b1791cd" providerId="LiveId" clId="{22FB527F-787B-4C1F-A4EC-56B694B0E96F}" dt="2021-10-20T15:09:29.919" v="4017" actId="1076"/>
          <ac:grpSpMkLst>
            <pc:docMk/>
            <pc:sldMk cId="1167923031" sldId="284"/>
            <ac:grpSpMk id="34" creationId="{FF8CFCE0-10A0-44D9-937B-CA33BA8951AA}"/>
          </ac:grpSpMkLst>
        </pc:grpChg>
        <pc:grpChg chg="mod">
          <ac:chgData name="Tang Bo" userId="332dbdf67b1791cd" providerId="LiveId" clId="{22FB527F-787B-4C1F-A4EC-56B694B0E96F}" dt="2021-10-20T15:09:29.919" v="4017" actId="1076"/>
          <ac:grpSpMkLst>
            <pc:docMk/>
            <pc:sldMk cId="1167923031" sldId="284"/>
            <ac:grpSpMk id="37" creationId="{56BAF7FA-0BAD-4A20-9D43-6D0C37294C82}"/>
          </ac:grpSpMkLst>
        </pc:grpChg>
        <pc:grpChg chg="mod">
          <ac:chgData name="Tang Bo" userId="332dbdf67b1791cd" providerId="LiveId" clId="{22FB527F-787B-4C1F-A4EC-56B694B0E96F}" dt="2021-10-20T15:09:29.919" v="4017" actId="1076"/>
          <ac:grpSpMkLst>
            <pc:docMk/>
            <pc:sldMk cId="1167923031" sldId="284"/>
            <ac:grpSpMk id="41" creationId="{A3F94883-4048-49A2-BA32-91AB25FB99EE}"/>
          </ac:grpSpMkLst>
        </pc:grpChg>
        <pc:grpChg chg="mod">
          <ac:chgData name="Tang Bo" userId="332dbdf67b1791cd" providerId="LiveId" clId="{22FB527F-787B-4C1F-A4EC-56B694B0E96F}" dt="2021-10-20T15:09:29.919" v="4017" actId="1076"/>
          <ac:grpSpMkLst>
            <pc:docMk/>
            <pc:sldMk cId="1167923031" sldId="284"/>
            <ac:grpSpMk id="45" creationId="{D1ADD4AC-98A0-43DD-B85D-011A2FB4FDF6}"/>
          </ac:grpSpMkLst>
        </pc:grpChg>
        <pc:grpChg chg="mod">
          <ac:chgData name="Tang Bo" userId="332dbdf67b1791cd" providerId="LiveId" clId="{22FB527F-787B-4C1F-A4EC-56B694B0E96F}" dt="2021-10-20T15:09:29.919" v="4017" actId="1076"/>
          <ac:grpSpMkLst>
            <pc:docMk/>
            <pc:sldMk cId="1167923031" sldId="284"/>
            <ac:grpSpMk id="70" creationId="{93B18C66-F1CB-45D2-A4CF-8ECA6D1DC4F2}"/>
          </ac:grpSpMkLst>
        </pc:grpChg>
        <pc:grpChg chg="del">
          <ac:chgData name="Tang Bo" userId="332dbdf67b1791cd" providerId="LiveId" clId="{22FB527F-787B-4C1F-A4EC-56B694B0E96F}" dt="2021-10-20T15:11:20.487" v="4036" actId="478"/>
          <ac:grpSpMkLst>
            <pc:docMk/>
            <pc:sldMk cId="1167923031" sldId="284"/>
            <ac:grpSpMk id="77" creationId="{DBA31113-786F-482C-BCA0-9F71CD16C428}"/>
          </ac:grpSpMkLst>
        </pc:grpChg>
        <pc:grpChg chg="del">
          <ac:chgData name="Tang Bo" userId="332dbdf67b1791cd" providerId="LiveId" clId="{22FB527F-787B-4C1F-A4EC-56B694B0E96F}" dt="2021-10-20T15:11:34.317" v="4038" actId="478"/>
          <ac:grpSpMkLst>
            <pc:docMk/>
            <pc:sldMk cId="1167923031" sldId="284"/>
            <ac:grpSpMk id="80" creationId="{0DE13F1C-2F22-4112-9396-59F2B2C0AE6F}"/>
          </ac:grpSpMkLst>
        </pc:grpChg>
        <pc:grpChg chg="del">
          <ac:chgData name="Tang Bo" userId="332dbdf67b1791cd" providerId="LiveId" clId="{22FB527F-787B-4C1F-A4EC-56B694B0E96F}" dt="2021-10-20T15:11:17.872" v="4035" actId="478"/>
          <ac:grpSpMkLst>
            <pc:docMk/>
            <pc:sldMk cId="1167923031" sldId="284"/>
            <ac:grpSpMk id="84" creationId="{08073666-DC15-4551-B4D6-C0744AF20782}"/>
          </ac:grpSpMkLst>
        </pc:grpChg>
        <pc:grpChg chg="del">
          <ac:chgData name="Tang Bo" userId="332dbdf67b1791cd" providerId="LiveId" clId="{22FB527F-787B-4C1F-A4EC-56B694B0E96F}" dt="2021-10-20T15:11:17.872" v="4035" actId="478"/>
          <ac:grpSpMkLst>
            <pc:docMk/>
            <pc:sldMk cId="1167923031" sldId="284"/>
            <ac:grpSpMk id="88" creationId="{02C9AA52-8A0B-43E9-84A3-329290872D26}"/>
          </ac:grpSpMkLst>
        </pc:grpChg>
        <pc:cxnChg chg="add mod modVis">
          <ac:chgData name="Tang Bo" userId="332dbdf67b1791cd" providerId="LiveId" clId="{22FB527F-787B-4C1F-A4EC-56B694B0E96F}" dt="2021-10-20T23:44:58.283" v="5359"/>
          <ac:cxnSpMkLst>
            <pc:docMk/>
            <pc:sldMk cId="1167923031" sldId="284"/>
            <ac:cxnSpMk id="2" creationId="{9B2B0E7C-2421-43D5-996F-DFE5BD077CFA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24" creationId="{791DDABE-0F3C-4916-AE44-524E80B3F968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27" creationId="{EC79E1C8-67EC-4216-9DDA-BFF28DBA9944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29" creationId="{26BF8AFD-7675-47D6-B984-72405186F252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31" creationId="{E1853E73-3F76-4115-B4DA-CF0A6E9EB88D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33" creationId="{BCAD8D05-006E-453D-809D-FF23B1C14D3B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55" creationId="{97D0F95B-AF80-4D4B-BD75-FE5841D86039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56" creationId="{2EA1228A-6345-4523-9E67-119F36069C3B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57" creationId="{E18F1283-10A5-4933-9ABC-068F2744495E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58" creationId="{DC39D71C-8936-4568-8523-49087A557718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59" creationId="{2D7F5A53-7BE7-47EF-A9EE-63853B734561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60" creationId="{68135719-39FD-4497-BD95-4CB57A5651AC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61" creationId="{F4CE4817-C78A-40C5-B603-B22C1489A472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62" creationId="{7422BAB6-3276-429E-9A20-B04EB505D0E0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63" creationId="{89534AA9-FE3C-4413-ABE0-F4F5E1E42557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64" creationId="{273B60AC-25E4-4D50-9E6E-4EE8F5D306A1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65" creationId="{51C34F23-64D5-424A-8E4D-6F45A7B66281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66" creationId="{77C201BE-C04E-43C3-8821-71DA0914E94C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67" creationId="{4A24B09B-A534-4B21-B649-06F03F80413F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68" creationId="{08DF8965-6030-4109-844E-0E7D91C28831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69" creationId="{77E4AC60-D886-47F6-BF54-7BB4EB29E091}"/>
          </ac:cxnSpMkLst>
        </pc:cxnChg>
        <pc:cxnChg chg="del">
          <ac:chgData name="Tang Bo" userId="332dbdf67b1791cd" providerId="LiveId" clId="{22FB527F-787B-4C1F-A4EC-56B694B0E96F}" dt="2021-10-20T15:11:17.872" v="4035" actId="478"/>
          <ac:cxnSpMkLst>
            <pc:docMk/>
            <pc:sldMk cId="1167923031" sldId="284"/>
            <ac:cxnSpMk id="78" creationId="{0886BD47-A028-4DEA-BBE0-3ED0197B4774}"/>
          </ac:cxnSpMkLst>
        </pc:cxnChg>
        <pc:cxnChg chg="del">
          <ac:chgData name="Tang Bo" userId="332dbdf67b1791cd" providerId="LiveId" clId="{22FB527F-787B-4C1F-A4EC-56B694B0E96F}" dt="2021-10-20T15:11:17.872" v="4035" actId="478"/>
          <ac:cxnSpMkLst>
            <pc:docMk/>
            <pc:sldMk cId="1167923031" sldId="284"/>
            <ac:cxnSpMk id="81" creationId="{4842EBDF-F1E0-46DC-B601-8DB593F80931}"/>
          </ac:cxnSpMkLst>
        </pc:cxnChg>
        <pc:cxnChg chg="del">
          <ac:chgData name="Tang Bo" userId="332dbdf67b1791cd" providerId="LiveId" clId="{22FB527F-787B-4C1F-A4EC-56B694B0E96F}" dt="2021-10-20T15:11:17.872" v="4035" actId="478"/>
          <ac:cxnSpMkLst>
            <pc:docMk/>
            <pc:sldMk cId="1167923031" sldId="284"/>
            <ac:cxnSpMk id="83" creationId="{5AB5ABDF-D3E4-414F-9073-75A398FC6D3D}"/>
          </ac:cxnSpMkLst>
        </pc:cxnChg>
        <pc:cxnChg chg="del">
          <ac:chgData name="Tang Bo" userId="332dbdf67b1791cd" providerId="LiveId" clId="{22FB527F-787B-4C1F-A4EC-56B694B0E96F}" dt="2021-10-20T15:11:17.872" v="4035" actId="478"/>
          <ac:cxnSpMkLst>
            <pc:docMk/>
            <pc:sldMk cId="1167923031" sldId="284"/>
            <ac:cxnSpMk id="85" creationId="{80153003-AACC-4F57-90B5-AFC41F1B6CDB}"/>
          </ac:cxnSpMkLst>
        </pc:cxnChg>
        <pc:cxnChg chg="del">
          <ac:chgData name="Tang Bo" userId="332dbdf67b1791cd" providerId="LiveId" clId="{22FB527F-787B-4C1F-A4EC-56B694B0E96F}" dt="2021-10-20T15:11:17.872" v="4035" actId="478"/>
          <ac:cxnSpMkLst>
            <pc:docMk/>
            <pc:sldMk cId="1167923031" sldId="284"/>
            <ac:cxnSpMk id="87" creationId="{0E98E39D-73B0-43A3-9F3D-BFC9C5D058D0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10" creationId="{2DF55B66-4B4F-45E9-A65C-E2E31FA5ED85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11" creationId="{6E8D3AF5-2F01-443F-B6E8-4F98612FE625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12" creationId="{CD724681-4757-48F4-9BAC-66EF81ECEFE7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13" creationId="{51169C57-D297-4657-AD85-18AD48BBA2C4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14" creationId="{BFF695E3-00A1-47E2-8C47-647542B46A06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15" creationId="{64D782E2-BD0C-408E-8498-1C307268A7AE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16" creationId="{20C190F7-9B25-4D5C-A859-CB2764544215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17" creationId="{335B331D-5A9C-4BE6-A2F9-52BEA61CDCBB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18" creationId="{9E3D1E2E-52D1-4387-9C84-54E3F715CFA9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19" creationId="{F2A02782-5490-4E56-9028-9BF2319BC382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20" creationId="{6B113174-689C-4153-B765-A178AF55039A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21" creationId="{5CAC9CBF-D673-488A-94EB-C7C1106A20F8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22" creationId="{8DA6A100-E2E9-4ECD-B178-359EDA26BB7C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23" creationId="{F3CA8834-BE66-41D9-A877-4BBAB77ED4AE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24" creationId="{0318874C-A6CF-49B9-A7BE-AEA763FEAF4A}"/>
          </ac:cxnSpMkLst>
        </pc:cxnChg>
      </pc:sldChg>
      <pc:sldChg chg="addSp delSp modSp add mod">
        <pc:chgData name="Tang Bo" userId="332dbdf67b1791cd" providerId="LiveId" clId="{22FB527F-787B-4C1F-A4EC-56B694B0E96F}" dt="2021-10-20T23:44:57.653" v="5207"/>
        <pc:sldMkLst>
          <pc:docMk/>
          <pc:sldMk cId="21566" sldId="285"/>
        </pc:sldMkLst>
        <pc:spChg chg="add mod">
          <ac:chgData name="Tang Bo" userId="332dbdf67b1791cd" providerId="LiveId" clId="{22FB527F-787B-4C1F-A4EC-56B694B0E96F}" dt="2021-10-20T20:03:55.439" v="4285" actId="1076"/>
          <ac:spMkLst>
            <pc:docMk/>
            <pc:sldMk cId="21566" sldId="285"/>
            <ac:spMk id="12" creationId="{33BD6D45-2C86-4C0B-8C7C-F9E8C1DF8638}"/>
          </ac:spMkLst>
        </pc:spChg>
        <pc:spChg chg="add mod">
          <ac:chgData name="Tang Bo" userId="332dbdf67b1791cd" providerId="LiveId" clId="{22FB527F-787B-4C1F-A4EC-56B694B0E96F}" dt="2021-10-20T20:00:28.572" v="4169" actId="14100"/>
          <ac:spMkLst>
            <pc:docMk/>
            <pc:sldMk cId="21566" sldId="285"/>
            <ac:spMk id="24" creationId="{247B672E-CC08-485B-9663-CB88242DAC88}"/>
          </ac:spMkLst>
        </pc:spChg>
        <pc:spChg chg="add mod">
          <ac:chgData name="Tang Bo" userId="332dbdf67b1791cd" providerId="LiveId" clId="{22FB527F-787B-4C1F-A4EC-56B694B0E96F}" dt="2021-10-20T20:00:57.014" v="4173" actId="14100"/>
          <ac:spMkLst>
            <pc:docMk/>
            <pc:sldMk cId="21566" sldId="285"/>
            <ac:spMk id="26" creationId="{DA7266A7-0CD3-4117-85DF-44340C38359A}"/>
          </ac:spMkLst>
        </pc:spChg>
        <pc:spChg chg="add del mod">
          <ac:chgData name="Tang Bo" userId="332dbdf67b1791cd" providerId="LiveId" clId="{22FB527F-787B-4C1F-A4EC-56B694B0E96F}" dt="2021-10-20T20:01:02.182" v="4177"/>
          <ac:spMkLst>
            <pc:docMk/>
            <pc:sldMk cId="21566" sldId="285"/>
            <ac:spMk id="27" creationId="{E5BB64FA-3CCC-4608-A791-EBC6CBED977B}"/>
          </ac:spMkLst>
        </pc:spChg>
        <pc:spChg chg="add mod">
          <ac:chgData name="Tang Bo" userId="332dbdf67b1791cd" providerId="LiveId" clId="{22FB527F-787B-4C1F-A4EC-56B694B0E96F}" dt="2021-10-20T20:01:13.243" v="4180" actId="14100"/>
          <ac:spMkLst>
            <pc:docMk/>
            <pc:sldMk cId="21566" sldId="285"/>
            <ac:spMk id="28" creationId="{E4B44FF3-E246-463C-9A8C-6FEF72B3A453}"/>
          </ac:spMkLst>
        </pc:spChg>
        <pc:picChg chg="mod">
          <ac:chgData name="Tang Bo" userId="332dbdf67b1791cd" providerId="LiveId" clId="{22FB527F-787B-4C1F-A4EC-56B694B0E96F}" dt="2021-10-20T20:01:01.708" v="4176" actId="1076"/>
          <ac:picMkLst>
            <pc:docMk/>
            <pc:sldMk cId="21566" sldId="285"/>
            <ac:picMk id="23" creationId="{E50ECB68-D130-40AD-B9D1-F2A1101BCDB9}"/>
          </ac:picMkLst>
        </pc:picChg>
        <pc:picChg chg="mod">
          <ac:chgData name="Tang Bo" userId="332dbdf67b1791cd" providerId="LiveId" clId="{22FB527F-787B-4C1F-A4EC-56B694B0E96F}" dt="2021-10-20T19:59:55.051" v="4163" actId="1076"/>
          <ac:picMkLst>
            <pc:docMk/>
            <pc:sldMk cId="21566" sldId="285"/>
            <ac:picMk id="25" creationId="{477B8A95-05E6-4ADF-B841-8B8AA596AAEE}"/>
          </ac:picMkLst>
        </pc:picChg>
        <pc:cxnChg chg="add mod modVis">
          <ac:chgData name="Tang Bo" userId="332dbdf67b1791cd" providerId="LiveId" clId="{22FB527F-787B-4C1F-A4EC-56B694B0E96F}" dt="2021-10-20T23:44:57.653" v="5207"/>
          <ac:cxnSpMkLst>
            <pc:docMk/>
            <pc:sldMk cId="21566" sldId="285"/>
            <ac:cxnSpMk id="15" creationId="{28A59C44-2346-4C64-BE98-ABE9671A77C3}"/>
          </ac:cxnSpMkLst>
        </pc:cxnChg>
      </pc:sldChg>
      <pc:sldChg chg="addSp modSp add mod">
        <pc:chgData name="Tang Bo" userId="332dbdf67b1791cd" providerId="LiveId" clId="{22FB527F-787B-4C1F-A4EC-56B694B0E96F}" dt="2021-10-20T23:44:57.311" v="5093"/>
        <pc:sldMkLst>
          <pc:docMk/>
          <pc:sldMk cId="3095367641" sldId="286"/>
        </pc:sldMkLst>
        <pc:cxnChg chg="add mod modVis">
          <ac:chgData name="Tang Bo" userId="332dbdf67b1791cd" providerId="LiveId" clId="{22FB527F-787B-4C1F-A4EC-56B694B0E96F}" dt="2021-10-20T23:44:57.311" v="5093"/>
          <ac:cxnSpMkLst>
            <pc:docMk/>
            <pc:sldMk cId="3095367641" sldId="286"/>
            <ac:cxnSpMk id="12" creationId="{B882350B-C6C5-45BE-989B-6F2F1C8CDA06}"/>
          </ac:cxnSpMkLst>
        </pc:cxnChg>
      </pc:sldChg>
      <pc:sldChg chg="addSp delSp modSp add mod">
        <pc:chgData name="Tang Bo" userId="332dbdf67b1791cd" providerId="LiveId" clId="{22FB527F-787B-4C1F-A4EC-56B694B0E96F}" dt="2021-10-20T23:44:57.428" v="5131"/>
        <pc:sldMkLst>
          <pc:docMk/>
          <pc:sldMk cId="1185452494" sldId="287"/>
        </pc:sldMkLst>
        <pc:spChg chg="del">
          <ac:chgData name="Tang Bo" userId="332dbdf67b1791cd" providerId="LiveId" clId="{22FB527F-787B-4C1F-A4EC-56B694B0E96F}" dt="2021-10-20T20:09:15.033" v="4441" actId="478"/>
          <ac:spMkLst>
            <pc:docMk/>
            <pc:sldMk cId="1185452494" sldId="287"/>
            <ac:spMk id="24" creationId="{DD287F6C-212D-41CC-B270-A83D70F875D5}"/>
          </ac:spMkLst>
        </pc:spChg>
        <pc:spChg chg="mod">
          <ac:chgData name="Tang Bo" userId="332dbdf67b1791cd" providerId="LiveId" clId="{22FB527F-787B-4C1F-A4EC-56B694B0E96F}" dt="2021-10-20T20:09:27.803" v="4445" actId="14100"/>
          <ac:spMkLst>
            <pc:docMk/>
            <pc:sldMk cId="1185452494" sldId="287"/>
            <ac:spMk id="26" creationId="{8B0A0387-F949-4C58-AB5C-E3692F667ECF}"/>
          </ac:spMkLst>
        </pc:spChg>
        <pc:spChg chg="del mod">
          <ac:chgData name="Tang Bo" userId="332dbdf67b1791cd" providerId="LiveId" clId="{22FB527F-787B-4C1F-A4EC-56B694B0E96F}" dt="2021-10-20T20:09:39.497" v="4447" actId="478"/>
          <ac:spMkLst>
            <pc:docMk/>
            <pc:sldMk cId="1185452494" sldId="287"/>
            <ac:spMk id="27" creationId="{772F5C8B-2788-42A9-A1A3-1B028611DCED}"/>
          </ac:spMkLst>
        </pc:spChg>
        <pc:spChg chg="mod">
          <ac:chgData name="Tang Bo" userId="332dbdf67b1791cd" providerId="LiveId" clId="{22FB527F-787B-4C1F-A4EC-56B694B0E96F}" dt="2021-10-20T20:09:50.995" v="4451" actId="14100"/>
          <ac:spMkLst>
            <pc:docMk/>
            <pc:sldMk cId="1185452494" sldId="287"/>
            <ac:spMk id="28" creationId="{762F79EA-D2DC-4EEE-B7FE-643995408808}"/>
          </ac:spMkLst>
        </pc:spChg>
        <pc:spChg chg="del">
          <ac:chgData name="Tang Bo" userId="332dbdf67b1791cd" providerId="LiveId" clId="{22FB527F-787B-4C1F-A4EC-56B694B0E96F}" dt="2021-10-20T20:10:00.675" v="4452" actId="478"/>
          <ac:spMkLst>
            <pc:docMk/>
            <pc:sldMk cId="1185452494" sldId="287"/>
            <ac:spMk id="29" creationId="{1CEB1525-6232-49E3-8BD7-C1AFABE9E60E}"/>
          </ac:spMkLst>
        </pc:spChg>
        <pc:spChg chg="add mod">
          <ac:chgData name="Tang Bo" userId="332dbdf67b1791cd" providerId="LiveId" clId="{22FB527F-787B-4C1F-A4EC-56B694B0E96F}" dt="2021-10-20T20:10:14.935" v="4455" actId="14100"/>
          <ac:spMkLst>
            <pc:docMk/>
            <pc:sldMk cId="1185452494" sldId="287"/>
            <ac:spMk id="30" creationId="{70B0AA63-8137-4F36-BD36-B1D17994DB91}"/>
          </ac:spMkLst>
        </pc:spChg>
        <pc:spChg chg="add mod">
          <ac:chgData name="Tang Bo" userId="332dbdf67b1791cd" providerId="LiveId" clId="{22FB527F-787B-4C1F-A4EC-56B694B0E96F}" dt="2021-10-20T20:10:23.401" v="4458" actId="14100"/>
          <ac:spMkLst>
            <pc:docMk/>
            <pc:sldMk cId="1185452494" sldId="287"/>
            <ac:spMk id="31" creationId="{580BFE8F-1D1D-4372-8DE4-7CE09F1891E8}"/>
          </ac:spMkLst>
        </pc:spChg>
        <pc:spChg chg="del">
          <ac:chgData name="Tang Bo" userId="332dbdf67b1791cd" providerId="LiveId" clId="{22FB527F-787B-4C1F-A4EC-56B694B0E96F}" dt="2021-10-20T20:10:00.675" v="4452" actId="478"/>
          <ac:spMkLst>
            <pc:docMk/>
            <pc:sldMk cId="1185452494" sldId="287"/>
            <ac:spMk id="32" creationId="{5C8735FE-4589-49FD-8101-0C180AD44330}"/>
          </ac:spMkLst>
        </pc:spChg>
        <pc:spChg chg="mod">
          <ac:chgData name="Tang Bo" userId="332dbdf67b1791cd" providerId="LiveId" clId="{22FB527F-787B-4C1F-A4EC-56B694B0E96F}" dt="2021-10-20T20:15:33.533" v="4645" actId="20577"/>
          <ac:spMkLst>
            <pc:docMk/>
            <pc:sldMk cId="1185452494" sldId="287"/>
            <ac:spMk id="33" creationId="{1A9B6ACC-733C-4015-9966-A824369EDED3}"/>
          </ac:spMkLst>
        </pc:spChg>
        <pc:cxnChg chg="add mod modVis">
          <ac:chgData name="Tang Bo" userId="332dbdf67b1791cd" providerId="LiveId" clId="{22FB527F-787B-4C1F-A4EC-56B694B0E96F}" dt="2021-10-20T23:44:57.428" v="5131"/>
          <ac:cxnSpMkLst>
            <pc:docMk/>
            <pc:sldMk cId="1185452494" sldId="287"/>
            <ac:cxnSpMk id="12" creationId="{1CEDC4EB-A802-4A15-9B7F-0F2614DAA026}"/>
          </ac:cxnSpMkLst>
        </pc:cxnChg>
      </pc:sldChg>
      <pc:sldChg chg="add del ord">
        <pc:chgData name="Tang Bo" userId="332dbdf67b1791cd" providerId="LiveId" clId="{22FB527F-787B-4C1F-A4EC-56B694B0E96F}" dt="2021-10-20T20:13:23.670" v="4500" actId="47"/>
        <pc:sldMkLst>
          <pc:docMk/>
          <pc:sldMk cId="2114865066" sldId="288"/>
        </pc:sldMkLst>
      </pc:sldChg>
      <pc:sldChg chg="addSp delSp modSp add mod">
        <pc:chgData name="Tang Bo" userId="332dbdf67b1791cd" providerId="LiveId" clId="{22FB527F-787B-4C1F-A4EC-56B694B0E96F}" dt="2021-10-20T23:44:57.478" v="5150"/>
        <pc:sldMkLst>
          <pc:docMk/>
          <pc:sldMk cId="2174126096" sldId="289"/>
        </pc:sldMkLst>
        <pc:spChg chg="del">
          <ac:chgData name="Tang Bo" userId="332dbdf67b1791cd" providerId="LiveId" clId="{22FB527F-787B-4C1F-A4EC-56B694B0E96F}" dt="2021-10-20T20:13:31.046" v="4501" actId="478"/>
          <ac:spMkLst>
            <pc:docMk/>
            <pc:sldMk cId="2174126096" sldId="289"/>
            <ac:spMk id="26" creationId="{8B0A0387-F949-4C58-AB5C-E3692F667ECF}"/>
          </ac:spMkLst>
        </pc:spChg>
        <pc:spChg chg="del">
          <ac:chgData name="Tang Bo" userId="332dbdf67b1791cd" providerId="LiveId" clId="{22FB527F-787B-4C1F-A4EC-56B694B0E96F}" dt="2021-10-20T20:13:31.046" v="4501" actId="478"/>
          <ac:spMkLst>
            <pc:docMk/>
            <pc:sldMk cId="2174126096" sldId="289"/>
            <ac:spMk id="28" creationId="{762F79EA-D2DC-4EEE-B7FE-643995408808}"/>
          </ac:spMkLst>
        </pc:spChg>
        <pc:spChg chg="mod">
          <ac:chgData name="Tang Bo" userId="332dbdf67b1791cd" providerId="LiveId" clId="{22FB527F-787B-4C1F-A4EC-56B694B0E96F}" dt="2021-10-20T20:22:10.016" v="4807" actId="20577"/>
          <ac:spMkLst>
            <pc:docMk/>
            <pc:sldMk cId="2174126096" sldId="289"/>
            <ac:spMk id="33" creationId="{1A9B6ACC-733C-4015-9966-A824369EDED3}"/>
          </ac:spMkLst>
        </pc:spChg>
        <pc:cxnChg chg="add mod modVis">
          <ac:chgData name="Tang Bo" userId="332dbdf67b1791cd" providerId="LiveId" clId="{22FB527F-787B-4C1F-A4EC-56B694B0E96F}" dt="2021-10-20T23:44:57.478" v="5150"/>
          <ac:cxnSpMkLst>
            <pc:docMk/>
            <pc:sldMk cId="2174126096" sldId="289"/>
            <ac:cxnSpMk id="12" creationId="{B4EBFB5A-0361-42B8-ABAC-D2BAA36BE1AD}"/>
          </ac:cxnSpMkLst>
        </pc:cxnChg>
      </pc:sldChg>
      <pc:sldChg chg="addSp modSp add mod">
        <pc:chgData name="Tang Bo" userId="332dbdf67b1791cd" providerId="LiveId" clId="{22FB527F-787B-4C1F-A4EC-56B694B0E96F}" dt="2021-10-20T23:44:57.863" v="5283"/>
        <pc:sldMkLst>
          <pc:docMk/>
          <pc:sldMk cId="610635523" sldId="290"/>
        </pc:sldMkLst>
        <pc:cxnChg chg="add mod modVis">
          <ac:chgData name="Tang Bo" userId="332dbdf67b1791cd" providerId="LiveId" clId="{22FB527F-787B-4C1F-A4EC-56B694B0E96F}" dt="2021-10-20T23:44:57.863" v="5283"/>
          <ac:cxnSpMkLst>
            <pc:docMk/>
            <pc:sldMk cId="610635523" sldId="290"/>
            <ac:cxnSpMk id="19" creationId="{13333A45-FD5D-4B6D-8C8D-18C10DB80E50}"/>
          </ac:cxnSpMkLst>
        </pc:cxnChg>
      </pc:sldChg>
      <pc:sldChg chg="addSp delSp modSp add mod">
        <pc:chgData name="Tang Bo" userId="332dbdf67b1791cd" providerId="LiveId" clId="{22FB527F-787B-4C1F-A4EC-56B694B0E96F}" dt="2021-10-20T23:44:57.709" v="5226"/>
        <pc:sldMkLst>
          <pc:docMk/>
          <pc:sldMk cId="2221800543" sldId="291"/>
        </pc:sldMkLst>
        <pc:spChg chg="add del mod">
          <ac:chgData name="Tang Bo" userId="332dbdf67b1791cd" providerId="LiveId" clId="{22FB527F-787B-4C1F-A4EC-56B694B0E96F}" dt="2021-10-20T20:18:18.350" v="4747" actId="478"/>
          <ac:spMkLst>
            <pc:docMk/>
            <pc:sldMk cId="2221800543" sldId="291"/>
            <ac:spMk id="31" creationId="{62201C1B-58EF-4436-B9FE-013D711A15FD}"/>
          </ac:spMkLst>
        </pc:spChg>
        <pc:grpChg chg="mod">
          <ac:chgData name="Tang Bo" userId="332dbdf67b1791cd" providerId="LiveId" clId="{22FB527F-787B-4C1F-A4EC-56B694B0E96F}" dt="2021-10-20T20:17:52.721" v="4743" actId="14100"/>
          <ac:grpSpMkLst>
            <pc:docMk/>
            <pc:sldMk cId="2221800543" sldId="291"/>
            <ac:grpSpMk id="24" creationId="{0A4E4B28-C9EB-4885-B60F-CC868E1C4C13}"/>
          </ac:grpSpMkLst>
        </pc:grpChg>
        <pc:grpChg chg="mod">
          <ac:chgData name="Tang Bo" userId="332dbdf67b1791cd" providerId="LiveId" clId="{22FB527F-787B-4C1F-A4EC-56B694B0E96F}" dt="2021-10-20T20:17:52.721" v="4743" actId="14100"/>
          <ac:grpSpMkLst>
            <pc:docMk/>
            <pc:sldMk cId="2221800543" sldId="291"/>
            <ac:grpSpMk id="29" creationId="{328E84F1-E02E-4BC1-8A5E-26A055BD94FF}"/>
          </ac:grpSpMkLst>
        </pc:grpChg>
        <pc:cxnChg chg="add mod modVis">
          <ac:chgData name="Tang Bo" userId="332dbdf67b1791cd" providerId="LiveId" clId="{22FB527F-787B-4C1F-A4EC-56B694B0E96F}" dt="2021-10-20T23:44:57.709" v="5226"/>
          <ac:cxnSpMkLst>
            <pc:docMk/>
            <pc:sldMk cId="2221800543" sldId="291"/>
            <ac:cxnSpMk id="12" creationId="{1764CAC8-4992-4045-B647-CCDF442FC380}"/>
          </ac:cxnSpMkLst>
        </pc:cxnChg>
      </pc:sldChg>
      <pc:sldChg chg="addSp modSp add mod">
        <pc:chgData name="Tang Bo" userId="332dbdf67b1791cd" providerId="LiveId" clId="{22FB527F-787B-4C1F-A4EC-56B694B0E96F}" dt="2021-10-20T23:44:57.764" v="5245"/>
        <pc:sldMkLst>
          <pc:docMk/>
          <pc:sldMk cId="2382810641" sldId="292"/>
        </pc:sldMkLst>
        <pc:spChg chg="mod">
          <ac:chgData name="Tang Bo" userId="332dbdf67b1791cd" providerId="LiveId" clId="{22FB527F-787B-4C1F-A4EC-56B694B0E96F}" dt="2021-10-20T20:22:41.725" v="4812" actId="20577"/>
          <ac:spMkLst>
            <pc:docMk/>
            <pc:sldMk cId="2382810641" sldId="292"/>
            <ac:spMk id="31" creationId="{62201C1B-58EF-4436-B9FE-013D711A15FD}"/>
          </ac:spMkLst>
        </pc:spChg>
        <pc:cxnChg chg="add mod modVis">
          <ac:chgData name="Tang Bo" userId="332dbdf67b1791cd" providerId="LiveId" clId="{22FB527F-787B-4C1F-A4EC-56B694B0E96F}" dt="2021-10-20T23:44:57.764" v="5245"/>
          <ac:cxnSpMkLst>
            <pc:docMk/>
            <pc:sldMk cId="2382810641" sldId="292"/>
            <ac:cxnSpMk id="12" creationId="{D7F8ED64-BF6E-4B32-8181-AE00CE496EBD}"/>
          </ac:cxnSpMkLst>
        </pc:cxnChg>
      </pc:sldChg>
      <pc:sldChg chg="addSp modSp add mod ord">
        <pc:chgData name="Tang Bo" userId="332dbdf67b1791cd" providerId="LiveId" clId="{22FB527F-787B-4C1F-A4EC-56B694B0E96F}" dt="2021-10-20T23:44:57.543" v="5169"/>
        <pc:sldMkLst>
          <pc:docMk/>
          <pc:sldMk cId="4254483309" sldId="293"/>
        </pc:sldMkLst>
        <pc:spChg chg="add mod">
          <ac:chgData name="Tang Bo" userId="332dbdf67b1791cd" providerId="LiveId" clId="{22FB527F-787B-4C1F-A4EC-56B694B0E96F}" dt="2021-10-20T20:21:44.164" v="4806" actId="1076"/>
          <ac:spMkLst>
            <pc:docMk/>
            <pc:sldMk cId="4254483309" sldId="293"/>
            <ac:spMk id="24" creationId="{0FEC3A59-D971-49DA-91A6-32A78D77B6A6}"/>
          </ac:spMkLst>
        </pc:spChg>
        <pc:cxnChg chg="add mod modVis">
          <ac:chgData name="Tang Bo" userId="332dbdf67b1791cd" providerId="LiveId" clId="{22FB527F-787B-4C1F-A4EC-56B694B0E96F}" dt="2021-10-20T23:44:57.543" v="5169"/>
          <ac:cxnSpMkLst>
            <pc:docMk/>
            <pc:sldMk cId="4254483309" sldId="293"/>
            <ac:cxnSpMk id="12" creationId="{A86DC2CE-9BEA-452D-9127-424DE33048E4}"/>
          </ac:cxnSpMkLst>
        </pc:cxnChg>
      </pc:sldChg>
    </pc:docChg>
  </pc:docChgLst>
  <pc:docChgLst>
    <pc:chgData name="Tang Bo" userId="332dbdf67b1791cd" providerId="LiveId" clId="{D27D5530-40D2-4A6E-8233-8A48E8AF0576}"/>
    <pc:docChg chg="custSel modSld">
      <pc:chgData name="Tang Bo" userId="332dbdf67b1791cd" providerId="LiveId" clId="{D27D5530-40D2-4A6E-8233-8A48E8AF0576}" dt="2021-10-22T06:04:45.370" v="143" actId="20577"/>
      <pc:docMkLst>
        <pc:docMk/>
      </pc:docMkLst>
      <pc:sldChg chg="delSp modSp">
        <pc:chgData name="Tang Bo" userId="332dbdf67b1791cd" providerId="LiveId" clId="{D27D5530-40D2-4A6E-8233-8A48E8AF0576}" dt="2021-10-20T23:51:42.585" v="1" actId="478"/>
        <pc:sldMkLst>
          <pc:docMk/>
          <pc:sldMk cId="3823463506" sldId="259"/>
        </pc:sldMkLst>
        <pc:cxnChg chg="del mod">
          <ac:chgData name="Tang Bo" userId="332dbdf67b1791cd" providerId="LiveId" clId="{D27D5530-40D2-4A6E-8233-8A48E8AF0576}" dt="2021-10-20T23:51:42.585" v="1" actId="478"/>
          <ac:cxnSpMkLst>
            <pc:docMk/>
            <pc:sldMk cId="3823463506" sldId="259"/>
            <ac:cxnSpMk id="2" creationId="{5273F4D9-2446-4B05-8CDB-10FDB5F83DA6}"/>
          </ac:cxnSpMkLst>
        </pc:cxnChg>
      </pc:sldChg>
      <pc:sldChg chg="modSp mod">
        <pc:chgData name="Tang Bo" userId="332dbdf67b1791cd" providerId="LiveId" clId="{D27D5530-40D2-4A6E-8233-8A48E8AF0576}" dt="2021-10-22T02:56:18.894" v="2" actId="20577"/>
        <pc:sldMkLst>
          <pc:docMk/>
          <pc:sldMk cId="3784913120" sldId="261"/>
        </pc:sldMkLst>
        <pc:spChg chg="mod">
          <ac:chgData name="Tang Bo" userId="332dbdf67b1791cd" providerId="LiveId" clId="{D27D5530-40D2-4A6E-8233-8A48E8AF0576}" dt="2021-10-22T02:56:18.894" v="2" actId="20577"/>
          <ac:spMkLst>
            <pc:docMk/>
            <pc:sldMk cId="3784913120" sldId="261"/>
            <ac:spMk id="26" creationId="{8DD118E7-41B7-40E3-ABAB-C68EFDC4DE9D}"/>
          </ac:spMkLst>
        </pc:spChg>
      </pc:sldChg>
      <pc:sldChg chg="modSp mod">
        <pc:chgData name="Tang Bo" userId="332dbdf67b1791cd" providerId="LiveId" clId="{D27D5530-40D2-4A6E-8233-8A48E8AF0576}" dt="2021-10-22T06:04:45.370" v="143" actId="20577"/>
        <pc:sldMkLst>
          <pc:docMk/>
          <pc:sldMk cId="1849228998" sldId="273"/>
        </pc:sldMkLst>
        <pc:spChg chg="mod">
          <ac:chgData name="Tang Bo" userId="332dbdf67b1791cd" providerId="LiveId" clId="{D27D5530-40D2-4A6E-8233-8A48E8AF0576}" dt="2021-10-22T06:04:45.370" v="143" actId="20577"/>
          <ac:spMkLst>
            <pc:docMk/>
            <pc:sldMk cId="1849228998" sldId="273"/>
            <ac:spMk id="19" creationId="{ED96C579-CBB2-4522-8330-96DB7C796239}"/>
          </ac:spMkLst>
        </pc:spChg>
        <pc:spChg chg="mod">
          <ac:chgData name="Tang Bo" userId="332dbdf67b1791cd" providerId="LiveId" clId="{D27D5530-40D2-4A6E-8233-8A48E8AF0576}" dt="2021-10-22T06:03:32.828" v="7" actId="20577"/>
          <ac:spMkLst>
            <pc:docMk/>
            <pc:sldMk cId="1849228998" sldId="273"/>
            <ac:spMk id="20" creationId="{2E11D0A2-000C-42F2-B3B5-AE043DECABD6}"/>
          </ac:spMkLst>
        </pc:spChg>
        <pc:spChg chg="mod">
          <ac:chgData name="Tang Bo" userId="332dbdf67b1791cd" providerId="LiveId" clId="{D27D5530-40D2-4A6E-8233-8A48E8AF0576}" dt="2021-10-22T06:03:32.828" v="7" actId="20577"/>
          <ac:spMkLst>
            <pc:docMk/>
            <pc:sldMk cId="1849228998" sldId="273"/>
            <ac:spMk id="21" creationId="{2110E523-598A-4A1F-B63F-2F06DE4C81E7}"/>
          </ac:spMkLst>
        </pc:spChg>
        <pc:spChg chg="mod">
          <ac:chgData name="Tang Bo" userId="332dbdf67b1791cd" providerId="LiveId" clId="{D27D5530-40D2-4A6E-8233-8A48E8AF0576}" dt="2021-10-22T06:03:32.828" v="7" actId="20577"/>
          <ac:spMkLst>
            <pc:docMk/>
            <pc:sldMk cId="1849228998" sldId="273"/>
            <ac:spMk id="22" creationId="{FCDBF991-7269-4B22-9CA7-A05BCBF063CB}"/>
          </ac:spMkLst>
        </pc:spChg>
        <pc:grpChg chg="mod">
          <ac:chgData name="Tang Bo" userId="332dbdf67b1791cd" providerId="LiveId" clId="{D27D5530-40D2-4A6E-8233-8A48E8AF0576}" dt="2021-10-22T06:03:32.828" v="7" actId="20577"/>
          <ac:grpSpMkLst>
            <pc:docMk/>
            <pc:sldMk cId="1849228998" sldId="273"/>
            <ac:grpSpMk id="18" creationId="{FD1E9250-524E-4FF0-8F7C-46E457FAF10A}"/>
          </ac:grpSpMkLst>
        </pc:grpChg>
      </pc:sldChg>
      <pc:sldChg chg="modSp mod">
        <pc:chgData name="Tang Bo" userId="332dbdf67b1791cd" providerId="LiveId" clId="{D27D5530-40D2-4A6E-8233-8A48E8AF0576}" dt="2021-10-22T05:19:59.422" v="4" actId="20577"/>
        <pc:sldMkLst>
          <pc:docMk/>
          <pc:sldMk cId="1185452494" sldId="287"/>
        </pc:sldMkLst>
        <pc:spChg chg="mod">
          <ac:chgData name="Tang Bo" userId="332dbdf67b1791cd" providerId="LiveId" clId="{D27D5530-40D2-4A6E-8233-8A48E8AF0576}" dt="2021-10-22T05:19:59.422" v="4" actId="20577"/>
          <ac:spMkLst>
            <pc:docMk/>
            <pc:sldMk cId="1185452494" sldId="287"/>
            <ac:spMk id="33" creationId="{1A9B6ACC-733C-4015-9966-A824369EDED3}"/>
          </ac:spMkLst>
        </pc:spChg>
      </pc:sldChg>
      <pc:sldChg chg="modSp mod">
        <pc:chgData name="Tang Bo" userId="332dbdf67b1791cd" providerId="LiveId" clId="{D27D5530-40D2-4A6E-8233-8A48E8AF0576}" dt="2021-10-22T05:22:37.919" v="6" actId="20577"/>
        <pc:sldMkLst>
          <pc:docMk/>
          <pc:sldMk cId="4254483309" sldId="293"/>
        </pc:sldMkLst>
        <pc:spChg chg="mod">
          <ac:chgData name="Tang Bo" userId="332dbdf67b1791cd" providerId="LiveId" clId="{D27D5530-40D2-4A6E-8233-8A48E8AF0576}" dt="2021-10-22T05:22:37.919" v="6" actId="20577"/>
          <ac:spMkLst>
            <pc:docMk/>
            <pc:sldMk cId="4254483309" sldId="293"/>
            <ac:spMk id="24" creationId="{0FEC3A59-D971-49DA-91A6-32A78D77B6A6}"/>
          </ac:spMkLst>
        </pc:spChg>
      </pc:sldChg>
    </pc:docChg>
  </pc:docChgLst>
  <pc:docChgLst>
    <pc:chgData name="Tang Bo" userId="332dbdf67b1791cd" providerId="LiveId" clId="{66AA717B-7298-4B6C-8E11-18FBAE380A5E}"/>
    <pc:docChg chg="undo redo custSel addSld delSld modSld sldOrd">
      <pc:chgData name="Tang Bo" userId="332dbdf67b1791cd" providerId="LiveId" clId="{66AA717B-7298-4B6C-8E11-18FBAE380A5E}" dt="2021-10-20T04:56:35.935" v="2433" actId="1076"/>
      <pc:docMkLst>
        <pc:docMk/>
      </pc:docMkLst>
      <pc:sldChg chg="addSp delSp modSp mod">
        <pc:chgData name="Tang Bo" userId="332dbdf67b1791cd" providerId="LiveId" clId="{66AA717B-7298-4B6C-8E11-18FBAE380A5E}" dt="2021-10-20T04:22:14.899" v="2389" actId="1035"/>
        <pc:sldMkLst>
          <pc:docMk/>
          <pc:sldMk cId="3557354635" sldId="258"/>
        </pc:sldMkLst>
        <pc:spChg chg="mod">
          <ac:chgData name="Tang Bo" userId="332dbdf67b1791cd" providerId="LiveId" clId="{66AA717B-7298-4B6C-8E11-18FBAE380A5E}" dt="2021-10-19T23:49:16.155" v="404" actId="1076"/>
          <ac:spMkLst>
            <pc:docMk/>
            <pc:sldMk cId="3557354635" sldId="258"/>
            <ac:spMk id="12" creationId="{5F1DB290-23B0-493F-B84D-77B6D09B15E5}"/>
          </ac:spMkLst>
        </pc:spChg>
        <pc:spChg chg="mod">
          <ac:chgData name="Tang Bo" userId="332dbdf67b1791cd" providerId="LiveId" clId="{66AA717B-7298-4B6C-8E11-18FBAE380A5E}" dt="2021-10-19T23:49:16.101" v="403" actId="207"/>
          <ac:spMkLst>
            <pc:docMk/>
            <pc:sldMk cId="3557354635" sldId="258"/>
            <ac:spMk id="13" creationId="{9342E8ED-052D-466A-B9A9-B6EFCC51B4D4}"/>
          </ac:spMkLst>
        </pc:spChg>
        <pc:spChg chg="mod">
          <ac:chgData name="Tang Bo" userId="332dbdf67b1791cd" providerId="LiveId" clId="{66AA717B-7298-4B6C-8E11-18FBAE380A5E}" dt="2021-10-19T23:04:10.380" v="41" actId="206"/>
          <ac:spMkLst>
            <pc:docMk/>
            <pc:sldMk cId="3557354635" sldId="258"/>
            <ac:spMk id="16" creationId="{EB6EB6F6-6496-45CE-901D-655526A2A848}"/>
          </ac:spMkLst>
        </pc:spChg>
        <pc:spChg chg="mod">
          <ac:chgData name="Tang Bo" userId="332dbdf67b1791cd" providerId="LiveId" clId="{66AA717B-7298-4B6C-8E11-18FBAE380A5E}" dt="2021-10-19T23:04:10.380" v="41" actId="206"/>
          <ac:spMkLst>
            <pc:docMk/>
            <pc:sldMk cId="3557354635" sldId="258"/>
            <ac:spMk id="32" creationId="{3693E728-F9D1-41F4-BDB2-212D627F0B7D}"/>
          </ac:spMkLst>
        </pc:spChg>
        <pc:spChg chg="mod">
          <ac:chgData name="Tang Bo" userId="332dbdf67b1791cd" providerId="LiveId" clId="{66AA717B-7298-4B6C-8E11-18FBAE380A5E}" dt="2021-10-19T23:04:10.380" v="41" actId="206"/>
          <ac:spMkLst>
            <pc:docMk/>
            <pc:sldMk cId="3557354635" sldId="258"/>
            <ac:spMk id="33" creationId="{B816941A-1556-4C51-8A84-FE93A9889759}"/>
          </ac:spMkLst>
        </pc:spChg>
        <pc:spChg chg="mod">
          <ac:chgData name="Tang Bo" userId="332dbdf67b1791cd" providerId="LiveId" clId="{66AA717B-7298-4B6C-8E11-18FBAE380A5E}" dt="2021-10-19T23:04:10.380" v="41" actId="206"/>
          <ac:spMkLst>
            <pc:docMk/>
            <pc:sldMk cId="3557354635" sldId="258"/>
            <ac:spMk id="34" creationId="{401C0ECB-B320-4A89-BA7C-16F37EAEE753}"/>
          </ac:spMkLst>
        </pc:spChg>
        <pc:spChg chg="mod">
          <ac:chgData name="Tang Bo" userId="332dbdf67b1791cd" providerId="LiveId" clId="{66AA717B-7298-4B6C-8E11-18FBAE380A5E}" dt="2021-10-19T23:04:10.380" v="41" actId="206"/>
          <ac:spMkLst>
            <pc:docMk/>
            <pc:sldMk cId="3557354635" sldId="258"/>
            <ac:spMk id="36" creationId="{16CFAD52-FB4C-4FA8-AAE4-52D0177BB277}"/>
          </ac:spMkLst>
        </pc:spChg>
        <pc:spChg chg="mod">
          <ac:chgData name="Tang Bo" userId="332dbdf67b1791cd" providerId="LiveId" clId="{66AA717B-7298-4B6C-8E11-18FBAE380A5E}" dt="2021-10-19T23:05:58.439" v="65" actId="206"/>
          <ac:spMkLst>
            <pc:docMk/>
            <pc:sldMk cId="3557354635" sldId="258"/>
            <ac:spMk id="37" creationId="{CAAEC362-55E5-495D-AB88-61FF3B10DB41}"/>
          </ac:spMkLst>
        </pc:spChg>
        <pc:spChg chg="mod">
          <ac:chgData name="Tang Bo" userId="332dbdf67b1791cd" providerId="LiveId" clId="{66AA717B-7298-4B6C-8E11-18FBAE380A5E}" dt="2021-10-19T23:05:58.439" v="65" actId="206"/>
          <ac:spMkLst>
            <pc:docMk/>
            <pc:sldMk cId="3557354635" sldId="258"/>
            <ac:spMk id="38" creationId="{FAB1B259-2FF5-4CE1-9D0F-59F049D16B3F}"/>
          </ac:spMkLst>
        </pc:spChg>
        <pc:spChg chg="mod">
          <ac:chgData name="Tang Bo" userId="332dbdf67b1791cd" providerId="LiveId" clId="{66AA717B-7298-4B6C-8E11-18FBAE380A5E}" dt="2021-10-19T23:05:58.439" v="65" actId="206"/>
          <ac:spMkLst>
            <pc:docMk/>
            <pc:sldMk cId="3557354635" sldId="258"/>
            <ac:spMk id="39" creationId="{C377835A-1B37-4E8A-BE59-F8A48D1D41EC}"/>
          </ac:spMkLst>
        </pc:spChg>
        <pc:spChg chg="mod">
          <ac:chgData name="Tang Bo" userId="332dbdf67b1791cd" providerId="LiveId" clId="{66AA717B-7298-4B6C-8E11-18FBAE380A5E}" dt="2021-10-19T23:05:58.439" v="65" actId="206"/>
          <ac:spMkLst>
            <pc:docMk/>
            <pc:sldMk cId="3557354635" sldId="258"/>
            <ac:spMk id="40" creationId="{BEA29E67-8173-4E02-A1EA-D3487097BB52}"/>
          </ac:spMkLst>
        </pc:spChg>
        <pc:spChg chg="mod">
          <ac:chgData name="Tang Bo" userId="332dbdf67b1791cd" providerId="LiveId" clId="{66AA717B-7298-4B6C-8E11-18FBAE380A5E}" dt="2021-10-19T23:05:58.439" v="65" actId="206"/>
          <ac:spMkLst>
            <pc:docMk/>
            <pc:sldMk cId="3557354635" sldId="258"/>
            <ac:spMk id="41" creationId="{F1D8B6C0-AA4D-4DB5-82D5-61BAAC8CDF82}"/>
          </ac:spMkLst>
        </pc:spChg>
        <pc:spChg chg="mod">
          <ac:chgData name="Tang Bo" userId="332dbdf67b1791cd" providerId="LiveId" clId="{66AA717B-7298-4B6C-8E11-18FBAE380A5E}" dt="2021-10-19T23:05:58.439" v="65" actId="206"/>
          <ac:spMkLst>
            <pc:docMk/>
            <pc:sldMk cId="3557354635" sldId="258"/>
            <ac:spMk id="42" creationId="{50384375-8078-4228-9F51-DDFD6E380E48}"/>
          </ac:spMkLst>
        </pc:spChg>
        <pc:spChg chg="mod">
          <ac:chgData name="Tang Bo" userId="332dbdf67b1791cd" providerId="LiveId" clId="{66AA717B-7298-4B6C-8E11-18FBAE380A5E}" dt="2021-10-19T23:03:20.880" v="30" actId="206"/>
          <ac:spMkLst>
            <pc:docMk/>
            <pc:sldMk cId="3557354635" sldId="258"/>
            <ac:spMk id="44" creationId="{3B9566AB-09E6-4C7B-81D8-BA6B133BC69E}"/>
          </ac:spMkLst>
        </pc:spChg>
        <pc:spChg chg="mod">
          <ac:chgData name="Tang Bo" userId="332dbdf67b1791cd" providerId="LiveId" clId="{66AA717B-7298-4B6C-8E11-18FBAE380A5E}" dt="2021-10-19T23:03:20.880" v="30" actId="206"/>
          <ac:spMkLst>
            <pc:docMk/>
            <pc:sldMk cId="3557354635" sldId="258"/>
            <ac:spMk id="45" creationId="{7CDA8E57-A204-4404-BF5F-B99E35C01B81}"/>
          </ac:spMkLst>
        </pc:spChg>
        <pc:spChg chg="mod">
          <ac:chgData name="Tang Bo" userId="332dbdf67b1791cd" providerId="LiveId" clId="{66AA717B-7298-4B6C-8E11-18FBAE380A5E}" dt="2021-10-19T23:03:20.880" v="30" actId="206"/>
          <ac:spMkLst>
            <pc:docMk/>
            <pc:sldMk cId="3557354635" sldId="258"/>
            <ac:spMk id="46" creationId="{9923D9A6-9837-4FE9-A7D3-953CBD880DF3}"/>
          </ac:spMkLst>
        </pc:spChg>
        <pc:spChg chg="mod">
          <ac:chgData name="Tang Bo" userId="332dbdf67b1791cd" providerId="LiveId" clId="{66AA717B-7298-4B6C-8E11-18FBAE380A5E}" dt="2021-10-19T23:03:20.880" v="30" actId="206"/>
          <ac:spMkLst>
            <pc:docMk/>
            <pc:sldMk cId="3557354635" sldId="258"/>
            <ac:spMk id="47" creationId="{89F9417B-2844-42C0-93FA-837CE8A3FF4C}"/>
          </ac:spMkLst>
        </pc:spChg>
        <pc:spChg chg="mod">
          <ac:chgData name="Tang Bo" userId="332dbdf67b1791cd" providerId="LiveId" clId="{66AA717B-7298-4B6C-8E11-18FBAE380A5E}" dt="2021-10-19T23:03:20.880" v="30" actId="206"/>
          <ac:spMkLst>
            <pc:docMk/>
            <pc:sldMk cId="3557354635" sldId="258"/>
            <ac:spMk id="48" creationId="{0B5E1595-FB29-4468-9D60-45B8CD06F044}"/>
          </ac:spMkLst>
        </pc:spChg>
        <pc:spChg chg="mod">
          <ac:chgData name="Tang Bo" userId="332dbdf67b1791cd" providerId="LiveId" clId="{66AA717B-7298-4B6C-8E11-18FBAE380A5E}" dt="2021-10-19T23:03:20.880" v="30" actId="206"/>
          <ac:spMkLst>
            <pc:docMk/>
            <pc:sldMk cId="3557354635" sldId="258"/>
            <ac:spMk id="49" creationId="{8F129B20-E81F-44AF-9CBB-AF5CCAF91D73}"/>
          </ac:spMkLst>
        </pc:spChg>
        <pc:spChg chg="add mod">
          <ac:chgData name="Tang Bo" userId="332dbdf67b1791cd" providerId="LiveId" clId="{66AA717B-7298-4B6C-8E11-18FBAE380A5E}" dt="2021-10-19T23:07:06.080" v="87" actId="164"/>
          <ac:spMkLst>
            <pc:docMk/>
            <pc:sldMk cId="3557354635" sldId="258"/>
            <ac:spMk id="51" creationId="{9401B079-4DB7-4971-9D5E-09898598E8F6}"/>
          </ac:spMkLst>
        </pc:spChg>
        <pc:spChg chg="add mod">
          <ac:chgData name="Tang Bo" userId="332dbdf67b1791cd" providerId="LiveId" clId="{66AA717B-7298-4B6C-8E11-18FBAE380A5E}" dt="2021-10-19T23:07:06.080" v="87" actId="164"/>
          <ac:spMkLst>
            <pc:docMk/>
            <pc:sldMk cId="3557354635" sldId="258"/>
            <ac:spMk id="52" creationId="{9035FD43-F58B-40C8-A037-3CF4432412F5}"/>
          </ac:spMkLst>
        </pc:spChg>
        <pc:spChg chg="add mod">
          <ac:chgData name="Tang Bo" userId="332dbdf67b1791cd" providerId="LiveId" clId="{66AA717B-7298-4B6C-8E11-18FBAE380A5E}" dt="2021-10-19T23:08:49.171" v="135" actId="164"/>
          <ac:spMkLst>
            <pc:docMk/>
            <pc:sldMk cId="3557354635" sldId="258"/>
            <ac:spMk id="53" creationId="{5A82BACC-30E3-4F40-BEF2-4F303F43F171}"/>
          </ac:spMkLst>
        </pc:spChg>
        <pc:spChg chg="add mod">
          <ac:chgData name="Tang Bo" userId="332dbdf67b1791cd" providerId="LiveId" clId="{66AA717B-7298-4B6C-8E11-18FBAE380A5E}" dt="2021-10-19T23:08:49.171" v="135" actId="164"/>
          <ac:spMkLst>
            <pc:docMk/>
            <pc:sldMk cId="3557354635" sldId="258"/>
            <ac:spMk id="55" creationId="{180D4FD2-D7E9-4500-8BCB-AC874B66B683}"/>
          </ac:spMkLst>
        </pc:spChg>
        <pc:spChg chg="add mod">
          <ac:chgData name="Tang Bo" userId="332dbdf67b1791cd" providerId="LiveId" clId="{66AA717B-7298-4B6C-8E11-18FBAE380A5E}" dt="2021-10-19T23:08:49.171" v="135" actId="164"/>
          <ac:spMkLst>
            <pc:docMk/>
            <pc:sldMk cId="3557354635" sldId="258"/>
            <ac:spMk id="56" creationId="{AB9F0B32-50B2-4CD2-9F9A-CBD0E7276CAD}"/>
          </ac:spMkLst>
        </pc:spChg>
        <pc:spChg chg="add mod">
          <ac:chgData name="Tang Bo" userId="332dbdf67b1791cd" providerId="LiveId" clId="{66AA717B-7298-4B6C-8E11-18FBAE380A5E}" dt="2021-10-19T23:08:49.171" v="135" actId="164"/>
          <ac:spMkLst>
            <pc:docMk/>
            <pc:sldMk cId="3557354635" sldId="258"/>
            <ac:spMk id="57" creationId="{3EC0CC27-3A00-43BE-9E63-53F5555809A0}"/>
          </ac:spMkLst>
        </pc:spChg>
        <pc:spChg chg="add mod">
          <ac:chgData name="Tang Bo" userId="332dbdf67b1791cd" providerId="LiveId" clId="{66AA717B-7298-4B6C-8E11-18FBAE380A5E}" dt="2021-10-19T23:10:25.425" v="185" actId="164"/>
          <ac:spMkLst>
            <pc:docMk/>
            <pc:sldMk cId="3557354635" sldId="258"/>
            <ac:spMk id="58" creationId="{23BB7B21-9861-4CC9-B515-067E52782382}"/>
          </ac:spMkLst>
        </pc:spChg>
        <pc:spChg chg="add mod">
          <ac:chgData name="Tang Bo" userId="332dbdf67b1791cd" providerId="LiveId" clId="{66AA717B-7298-4B6C-8E11-18FBAE380A5E}" dt="2021-10-19T23:10:25.425" v="185" actId="164"/>
          <ac:spMkLst>
            <pc:docMk/>
            <pc:sldMk cId="3557354635" sldId="258"/>
            <ac:spMk id="59" creationId="{B3A21209-45B7-474A-9344-0948C875E590}"/>
          </ac:spMkLst>
        </pc:spChg>
        <pc:spChg chg="add mod">
          <ac:chgData name="Tang Bo" userId="332dbdf67b1791cd" providerId="LiveId" clId="{66AA717B-7298-4B6C-8E11-18FBAE380A5E}" dt="2021-10-19T23:10:25.425" v="185" actId="164"/>
          <ac:spMkLst>
            <pc:docMk/>
            <pc:sldMk cId="3557354635" sldId="258"/>
            <ac:spMk id="60" creationId="{2E6FB90B-3F06-4036-8CA0-E33D2F0E83B5}"/>
          </ac:spMkLst>
        </pc:spChg>
        <pc:spChg chg="add mod">
          <ac:chgData name="Tang Bo" userId="332dbdf67b1791cd" providerId="LiveId" clId="{66AA717B-7298-4B6C-8E11-18FBAE380A5E}" dt="2021-10-19T23:10:25.425" v="185" actId="164"/>
          <ac:spMkLst>
            <pc:docMk/>
            <pc:sldMk cId="3557354635" sldId="258"/>
            <ac:spMk id="61" creationId="{8DDC1E35-B8A4-4C7D-B913-8B6F385BBCE8}"/>
          </ac:spMkLst>
        </pc:spChg>
        <pc:spChg chg="add mod">
          <ac:chgData name="Tang Bo" userId="332dbdf67b1791cd" providerId="LiveId" clId="{66AA717B-7298-4B6C-8E11-18FBAE380A5E}" dt="2021-10-19T23:10:25.425" v="185" actId="164"/>
          <ac:spMkLst>
            <pc:docMk/>
            <pc:sldMk cId="3557354635" sldId="258"/>
            <ac:spMk id="62" creationId="{A6DE9BA6-F643-436A-9EA8-6F163BBC49DD}"/>
          </ac:spMkLst>
        </pc:spChg>
        <pc:spChg chg="add mod">
          <ac:chgData name="Tang Bo" userId="332dbdf67b1791cd" providerId="LiveId" clId="{66AA717B-7298-4B6C-8E11-18FBAE380A5E}" dt="2021-10-20T02:25:04.226" v="1616" actId="207"/>
          <ac:spMkLst>
            <pc:docMk/>
            <pc:sldMk cId="3557354635" sldId="258"/>
            <ac:spMk id="64" creationId="{71AB8CFD-A399-4805-8378-E03F55048335}"/>
          </ac:spMkLst>
        </pc:spChg>
        <pc:spChg chg="add mod">
          <ac:chgData name="Tang Bo" userId="332dbdf67b1791cd" providerId="LiveId" clId="{66AA717B-7298-4B6C-8E11-18FBAE380A5E}" dt="2021-10-20T02:25:04.226" v="1616" actId="207"/>
          <ac:spMkLst>
            <pc:docMk/>
            <pc:sldMk cId="3557354635" sldId="258"/>
            <ac:spMk id="65" creationId="{CF1D9818-DA8D-4BC9-B8E7-94660C732233}"/>
          </ac:spMkLst>
        </pc:spChg>
        <pc:spChg chg="add mod">
          <ac:chgData name="Tang Bo" userId="332dbdf67b1791cd" providerId="LiveId" clId="{66AA717B-7298-4B6C-8E11-18FBAE380A5E}" dt="2021-10-20T02:25:04.226" v="1616" actId="207"/>
          <ac:spMkLst>
            <pc:docMk/>
            <pc:sldMk cId="3557354635" sldId="258"/>
            <ac:spMk id="66" creationId="{21D5443A-95CB-44DF-8810-923A0EDCB1DA}"/>
          </ac:spMkLst>
        </pc:spChg>
        <pc:grpChg chg="mod">
          <ac:chgData name="Tang Bo" userId="332dbdf67b1791cd" providerId="LiveId" clId="{66AA717B-7298-4B6C-8E11-18FBAE380A5E}" dt="2021-10-19T23:34:46.682" v="300" actId="164"/>
          <ac:grpSpMkLst>
            <pc:docMk/>
            <pc:sldMk cId="3557354635" sldId="258"/>
            <ac:grpSpMk id="2" creationId="{2FFCC6FC-3B12-473A-A9AA-EB830915F1F8}"/>
          </ac:grpSpMkLst>
        </pc:grpChg>
        <pc:grpChg chg="add mod">
          <ac:chgData name="Tang Bo" userId="332dbdf67b1791cd" providerId="LiveId" clId="{66AA717B-7298-4B6C-8E11-18FBAE380A5E}" dt="2021-10-19T23:34:46.682" v="300" actId="164"/>
          <ac:grpSpMkLst>
            <pc:docMk/>
            <pc:sldMk cId="3557354635" sldId="258"/>
            <ac:grpSpMk id="14" creationId="{F8BD5A88-76C7-4953-8A11-B3194D94B0DD}"/>
          </ac:grpSpMkLst>
        </pc:grpChg>
        <pc:grpChg chg="mod">
          <ac:chgData name="Tang Bo" userId="332dbdf67b1791cd" providerId="LiveId" clId="{66AA717B-7298-4B6C-8E11-18FBAE380A5E}" dt="2021-10-20T04:22:14.899" v="2389" actId="1035"/>
          <ac:grpSpMkLst>
            <pc:docMk/>
            <pc:sldMk cId="3557354635" sldId="258"/>
            <ac:grpSpMk id="15" creationId="{52F1CE67-79C3-41BD-AB0B-908060C98371}"/>
          </ac:grpSpMkLst>
        </pc:grpChg>
        <pc:grpChg chg="mod">
          <ac:chgData name="Tang Bo" userId="332dbdf67b1791cd" providerId="LiveId" clId="{66AA717B-7298-4B6C-8E11-18FBAE380A5E}" dt="2021-10-19T23:34:46.682" v="300" actId="164"/>
          <ac:grpSpMkLst>
            <pc:docMk/>
            <pc:sldMk cId="3557354635" sldId="258"/>
            <ac:grpSpMk id="18" creationId="{E7AFF2C6-8AF9-4248-96A4-677DE5A23DC3}"/>
          </ac:grpSpMkLst>
        </pc:grpChg>
        <pc:grpChg chg="add mod">
          <ac:chgData name="Tang Bo" userId="332dbdf67b1791cd" providerId="LiveId" clId="{66AA717B-7298-4B6C-8E11-18FBAE380A5E}" dt="2021-10-19T23:08:41.512" v="132" actId="164"/>
          <ac:grpSpMkLst>
            <pc:docMk/>
            <pc:sldMk cId="3557354635" sldId="258"/>
            <ac:grpSpMk id="29" creationId="{6D222B1E-5649-4CC8-B779-B63BF2DFD994}"/>
          </ac:grpSpMkLst>
        </pc:grpChg>
        <pc:grpChg chg="add mod">
          <ac:chgData name="Tang Bo" userId="332dbdf67b1791cd" providerId="LiveId" clId="{66AA717B-7298-4B6C-8E11-18FBAE380A5E}" dt="2021-10-19T23:08:45.325" v="134" actId="164"/>
          <ac:grpSpMkLst>
            <pc:docMk/>
            <pc:sldMk cId="3557354635" sldId="258"/>
            <ac:grpSpMk id="31" creationId="{79BF7E3D-1AE3-42B2-845D-0819C35CEB72}"/>
          </ac:grpSpMkLst>
        </pc:grpChg>
        <pc:grpChg chg="add mod">
          <ac:chgData name="Tang Bo" userId="332dbdf67b1791cd" providerId="LiveId" clId="{66AA717B-7298-4B6C-8E11-18FBAE380A5E}" dt="2021-10-19T23:34:46.682" v="300" actId="164"/>
          <ac:grpSpMkLst>
            <pc:docMk/>
            <pc:sldMk cId="3557354635" sldId="258"/>
            <ac:grpSpMk id="35" creationId="{DB4AA2CD-7C9E-4F32-85B6-CA658EF38A8A}"/>
          </ac:grpSpMkLst>
        </pc:grpChg>
        <pc:grpChg chg="mod">
          <ac:chgData name="Tang Bo" userId="332dbdf67b1791cd" providerId="LiveId" clId="{66AA717B-7298-4B6C-8E11-18FBAE380A5E}" dt="2021-10-19T23:34:46.682" v="300" actId="164"/>
          <ac:grpSpMkLst>
            <pc:docMk/>
            <pc:sldMk cId="3557354635" sldId="258"/>
            <ac:grpSpMk id="43" creationId="{98784704-3038-4CF8-A8FF-4CF772DC8B8E}"/>
          </ac:grpSpMkLst>
        </pc:grpChg>
        <pc:grpChg chg="mod">
          <ac:chgData name="Tang Bo" userId="332dbdf67b1791cd" providerId="LiveId" clId="{66AA717B-7298-4B6C-8E11-18FBAE380A5E}" dt="2021-10-19T23:34:46.682" v="300" actId="164"/>
          <ac:grpSpMkLst>
            <pc:docMk/>
            <pc:sldMk cId="3557354635" sldId="258"/>
            <ac:grpSpMk id="50" creationId="{20C7BF44-ADC0-4BF0-99F6-206370F818C2}"/>
          </ac:grpSpMkLst>
        </pc:grpChg>
        <pc:grpChg chg="add mod">
          <ac:chgData name="Tang Bo" userId="332dbdf67b1791cd" providerId="LiveId" clId="{66AA717B-7298-4B6C-8E11-18FBAE380A5E}" dt="2021-10-19T23:34:46.682" v="300" actId="164"/>
          <ac:grpSpMkLst>
            <pc:docMk/>
            <pc:sldMk cId="3557354635" sldId="258"/>
            <ac:grpSpMk id="63" creationId="{DE1AF4E2-B150-4E00-A0C7-39458D468ED2}"/>
          </ac:grpSpMkLst>
        </pc:grpChg>
        <pc:grpChg chg="add mod">
          <ac:chgData name="Tang Bo" userId="332dbdf67b1791cd" providerId="LiveId" clId="{66AA717B-7298-4B6C-8E11-18FBAE380A5E}" dt="2021-10-19T23:34:46.682" v="300" actId="164"/>
          <ac:grpSpMkLst>
            <pc:docMk/>
            <pc:sldMk cId="3557354635" sldId="258"/>
            <ac:grpSpMk id="67" creationId="{D8F0079B-0509-49CB-92F4-EE0423BD179C}"/>
          </ac:grpSpMkLst>
        </pc:grpChg>
        <pc:grpChg chg="add mod">
          <ac:chgData name="Tang Bo" userId="332dbdf67b1791cd" providerId="LiveId" clId="{66AA717B-7298-4B6C-8E11-18FBAE380A5E}" dt="2021-10-20T00:18:43.470" v="738" actId="1036"/>
          <ac:grpSpMkLst>
            <pc:docMk/>
            <pc:sldMk cId="3557354635" sldId="258"/>
            <ac:grpSpMk id="93" creationId="{3B3BC9AF-DB26-4E8D-A195-AF2795F9D0BE}"/>
          </ac:grpSpMkLst>
        </pc:grpChg>
        <pc:picChg chg="add del mod">
          <ac:chgData name="Tang Bo" userId="332dbdf67b1791cd" providerId="LiveId" clId="{66AA717B-7298-4B6C-8E11-18FBAE380A5E}" dt="2021-10-19T23:34:39.841" v="299" actId="478"/>
          <ac:picMkLst>
            <pc:docMk/>
            <pc:sldMk cId="3557354635" sldId="258"/>
            <ac:picMk id="3" creationId="{EBADE718-2ECF-42FE-A729-2725928C9DE6}"/>
          </ac:picMkLst>
        </pc:picChg>
        <pc:picChg chg="add del mod">
          <ac:chgData name="Tang Bo" userId="332dbdf67b1791cd" providerId="LiveId" clId="{66AA717B-7298-4B6C-8E11-18FBAE380A5E}" dt="2021-10-20T04:22:14.899" v="2389" actId="1035"/>
          <ac:picMkLst>
            <pc:docMk/>
            <pc:sldMk cId="3557354635" sldId="258"/>
            <ac:picMk id="7" creationId="{5E9D8FCC-A235-4F02-9163-B6DFFB2EDE01}"/>
          </ac:picMkLst>
        </pc:picChg>
        <pc:picChg chg="add del mod">
          <ac:chgData name="Tang Bo" userId="332dbdf67b1791cd" providerId="LiveId" clId="{66AA717B-7298-4B6C-8E11-18FBAE380A5E}" dt="2021-10-19T23:07:31.980" v="105"/>
          <ac:picMkLst>
            <pc:docMk/>
            <pc:sldMk cId="3557354635" sldId="258"/>
            <ac:picMk id="54" creationId="{CDE2C6B7-D20A-404F-9B1B-71EE60110E4C}"/>
          </ac:picMkLst>
        </pc:pic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69" creationId="{F1FCAF24-EEF8-4D4A-967E-1F6D2B971316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70" creationId="{A86B91EA-304B-4692-8B03-8ED2B9926537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71" creationId="{4D6371B4-1A90-4A24-BFC2-B0B490F989E3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72" creationId="{18568638-3250-4118-A5B1-6D3535812252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73" creationId="{434C7050-3E75-4192-AD5E-751E90900968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74" creationId="{6251C3BB-4F37-4A45-89D0-29421900B84E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76" creationId="{443C9052-717A-4D43-82CC-1E2A95B4E429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77" creationId="{AA9C8503-C3FD-41AC-BA89-4AF3525005FD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78" creationId="{7BEE36B1-8415-43C9-BACF-2F9ED673AF10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79" creationId="{134EE464-4B4B-4503-BA21-CF8733B0EFA2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83" creationId="{CA84216D-1D90-4EBC-A642-4D4577DE8E65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84" creationId="{1B16C167-11C8-473C-8BB5-466E477CA00F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85" creationId="{D1742156-D5E3-4DCA-BCC7-9AAFD39D1F37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86" creationId="{44608320-BE33-4DCE-8DDB-2FE91BAAAEB1}"/>
          </ac:cxnSpMkLst>
        </pc:cxnChg>
        <pc:cxnChg chg="add mod">
          <ac:chgData name="Tang Bo" userId="332dbdf67b1791cd" providerId="LiveId" clId="{66AA717B-7298-4B6C-8E11-18FBAE380A5E}" dt="2021-10-19T23:34:23.992" v="292" actId="571"/>
          <ac:cxnSpMkLst>
            <pc:docMk/>
            <pc:sldMk cId="3557354635" sldId="258"/>
            <ac:cxnSpMk id="88" creationId="{FE7D217E-E026-439A-B204-ADF11286E81C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90" creationId="{DF7C2A32-A36E-4E8D-B654-C5F4DD47AF79}"/>
          </ac:cxnSpMkLst>
        </pc:cxnChg>
      </pc:sldChg>
      <pc:sldChg chg="addSp delSp modSp new mod setBg">
        <pc:chgData name="Tang Bo" userId="332dbdf67b1791cd" providerId="LiveId" clId="{66AA717B-7298-4B6C-8E11-18FBAE380A5E}" dt="2021-10-20T01:22:42.202" v="1176" actId="1076"/>
        <pc:sldMkLst>
          <pc:docMk/>
          <pc:sldMk cId="3823463506" sldId="259"/>
        </pc:sldMkLst>
        <pc:spChg chg="del">
          <ac:chgData name="Tang Bo" userId="332dbdf67b1791cd" providerId="LiveId" clId="{66AA717B-7298-4B6C-8E11-18FBAE380A5E}" dt="2021-10-19T23:35:34.270" v="305" actId="478"/>
          <ac:spMkLst>
            <pc:docMk/>
            <pc:sldMk cId="3823463506" sldId="259"/>
            <ac:spMk id="2" creationId="{3470E33B-915F-4B41-B681-8F6B074114C0}"/>
          </ac:spMkLst>
        </pc:spChg>
        <pc:spChg chg="del">
          <ac:chgData name="Tang Bo" userId="332dbdf67b1791cd" providerId="LiveId" clId="{66AA717B-7298-4B6C-8E11-18FBAE380A5E}" dt="2021-10-19T23:35:34.270" v="305" actId="478"/>
          <ac:spMkLst>
            <pc:docMk/>
            <pc:sldMk cId="3823463506" sldId="259"/>
            <ac:spMk id="3" creationId="{FC049619-292A-4D29-9F28-CC5D0B23A55B}"/>
          </ac:spMkLst>
        </pc:spChg>
        <pc:spChg chg="add del mod">
          <ac:chgData name="Tang Bo" userId="332dbdf67b1791cd" providerId="LiveId" clId="{66AA717B-7298-4B6C-8E11-18FBAE380A5E}" dt="2021-10-19T23:36:58.607" v="309" actId="478"/>
          <ac:spMkLst>
            <pc:docMk/>
            <pc:sldMk cId="3823463506" sldId="259"/>
            <ac:spMk id="4" creationId="{9560BECA-42EC-4ADC-BA65-F72D6DD2B0CF}"/>
          </ac:spMkLst>
        </pc:spChg>
        <pc:spChg chg="add del mod">
          <ac:chgData name="Tang Bo" userId="332dbdf67b1791cd" providerId="LiveId" clId="{66AA717B-7298-4B6C-8E11-18FBAE380A5E}" dt="2021-10-19T23:40:18.477" v="373" actId="478"/>
          <ac:spMkLst>
            <pc:docMk/>
            <pc:sldMk cId="3823463506" sldId="259"/>
            <ac:spMk id="6" creationId="{2A53AA6E-40E3-4A2C-9849-21E88B68A633}"/>
          </ac:spMkLst>
        </pc:spChg>
        <pc:spChg chg="add mod">
          <ac:chgData name="Tang Bo" userId="332dbdf67b1791cd" providerId="LiveId" clId="{66AA717B-7298-4B6C-8E11-18FBAE380A5E}" dt="2021-10-19T23:40:55.317" v="383" actId="1076"/>
          <ac:spMkLst>
            <pc:docMk/>
            <pc:sldMk cId="3823463506" sldId="259"/>
            <ac:spMk id="7" creationId="{DD209C33-2346-469B-A891-D2660FE950A6}"/>
          </ac:spMkLst>
        </pc:spChg>
        <pc:spChg chg="add mod">
          <ac:chgData name="Tang Bo" userId="332dbdf67b1791cd" providerId="LiveId" clId="{66AA717B-7298-4B6C-8E11-18FBAE380A5E}" dt="2021-10-20T01:22:42.202" v="1176" actId="1076"/>
          <ac:spMkLst>
            <pc:docMk/>
            <pc:sldMk cId="3823463506" sldId="259"/>
            <ac:spMk id="8" creationId="{6F952A65-31A4-42A7-BE37-1FD0BEC91FCB}"/>
          </ac:spMkLst>
        </pc:spChg>
        <pc:spChg chg="add mod">
          <ac:chgData name="Tang Bo" userId="332dbdf67b1791cd" providerId="LiveId" clId="{66AA717B-7298-4B6C-8E11-18FBAE380A5E}" dt="2021-10-19T23:41:11.915" v="385" actId="207"/>
          <ac:spMkLst>
            <pc:docMk/>
            <pc:sldMk cId="3823463506" sldId="259"/>
            <ac:spMk id="9" creationId="{15DD77B0-D38A-413C-9805-793ABB3A10E4}"/>
          </ac:spMkLst>
        </pc:spChg>
        <pc:picChg chg="add mod">
          <ac:chgData name="Tang Bo" userId="332dbdf67b1791cd" providerId="LiveId" clId="{66AA717B-7298-4B6C-8E11-18FBAE380A5E}" dt="2021-10-19T23:41:37.598" v="393" actId="1076"/>
          <ac:picMkLst>
            <pc:docMk/>
            <pc:sldMk cId="3823463506" sldId="259"/>
            <ac:picMk id="10" creationId="{B648EC1B-D08E-46FB-93B2-FAA620F7CD1D}"/>
          </ac:picMkLst>
        </pc:picChg>
      </pc:sldChg>
      <pc:sldChg chg="addSp delSp modSp new mod">
        <pc:chgData name="Tang Bo" userId="332dbdf67b1791cd" providerId="LiveId" clId="{66AA717B-7298-4B6C-8E11-18FBAE380A5E}" dt="2021-10-20T03:18:42.645" v="1975" actId="1076"/>
        <pc:sldMkLst>
          <pc:docMk/>
          <pc:sldMk cId="1894066476" sldId="260"/>
        </pc:sldMkLst>
        <pc:spChg chg="del">
          <ac:chgData name="Tang Bo" userId="332dbdf67b1791cd" providerId="LiveId" clId="{66AA717B-7298-4B6C-8E11-18FBAE380A5E}" dt="2021-10-19T23:42:13.027" v="395" actId="478"/>
          <ac:spMkLst>
            <pc:docMk/>
            <pc:sldMk cId="1894066476" sldId="260"/>
            <ac:spMk id="2" creationId="{A6E2BFBE-085A-4524-A106-E824BE69103A}"/>
          </ac:spMkLst>
        </pc:spChg>
        <pc:spChg chg="del">
          <ac:chgData name="Tang Bo" userId="332dbdf67b1791cd" providerId="LiveId" clId="{66AA717B-7298-4B6C-8E11-18FBAE380A5E}" dt="2021-10-19T23:42:13.027" v="395" actId="478"/>
          <ac:spMkLst>
            <pc:docMk/>
            <pc:sldMk cId="1894066476" sldId="260"/>
            <ac:spMk id="3" creationId="{02035371-B7C7-47EA-8D00-3B5FFDCFADD3}"/>
          </ac:spMkLst>
        </pc:spChg>
        <pc:spChg chg="mod">
          <ac:chgData name="Tang Bo" userId="332dbdf67b1791cd" providerId="LiveId" clId="{66AA717B-7298-4B6C-8E11-18FBAE380A5E}" dt="2021-10-19T23:56:13.165" v="512" actId="14100"/>
          <ac:spMkLst>
            <pc:docMk/>
            <pc:sldMk cId="1894066476" sldId="260"/>
            <ac:spMk id="5" creationId="{8388413F-EF63-4752-99ED-4B646F371696}"/>
          </ac:spMkLst>
        </pc:spChg>
        <pc:spChg chg="mod">
          <ac:chgData name="Tang Bo" userId="332dbdf67b1791cd" providerId="LiveId" clId="{66AA717B-7298-4B6C-8E11-18FBAE380A5E}" dt="2021-10-19T23:56:35.645" v="521" actId="1037"/>
          <ac:spMkLst>
            <pc:docMk/>
            <pc:sldMk cId="1894066476" sldId="260"/>
            <ac:spMk id="6" creationId="{28AC123E-241A-4F58-A030-56DF371392A7}"/>
          </ac:spMkLst>
        </pc:spChg>
        <pc:spChg chg="del mod">
          <ac:chgData name="Tang Bo" userId="332dbdf67b1791cd" providerId="LiveId" clId="{66AA717B-7298-4B6C-8E11-18FBAE380A5E}" dt="2021-10-19T23:48:38.254" v="398" actId="478"/>
          <ac:spMkLst>
            <pc:docMk/>
            <pc:sldMk cId="1894066476" sldId="260"/>
            <ac:spMk id="7" creationId="{613AFA3C-9192-4B29-86B4-80B7C858FD74}"/>
          </ac:spMkLst>
        </pc:spChg>
        <pc:spChg chg="add mod">
          <ac:chgData name="Tang Bo" userId="332dbdf67b1791cd" providerId="LiveId" clId="{66AA717B-7298-4B6C-8E11-18FBAE380A5E}" dt="2021-10-19T23:57:08.683" v="529" actId="14100"/>
          <ac:spMkLst>
            <pc:docMk/>
            <pc:sldMk cId="1894066476" sldId="260"/>
            <ac:spMk id="9" creationId="{B4340951-D28D-4824-B1E0-EE58393B26BC}"/>
          </ac:spMkLst>
        </pc:spChg>
        <pc:spChg chg="add del mod">
          <ac:chgData name="Tang Bo" userId="332dbdf67b1791cd" providerId="LiveId" clId="{66AA717B-7298-4B6C-8E11-18FBAE380A5E}" dt="2021-10-19T23:51:50.091" v="431" actId="478"/>
          <ac:spMkLst>
            <pc:docMk/>
            <pc:sldMk cId="1894066476" sldId="260"/>
            <ac:spMk id="10" creationId="{B0959A2A-9D05-41A2-8B37-CAFF5E01CA52}"/>
          </ac:spMkLst>
        </pc:spChg>
        <pc:spChg chg="mod ord topLvl">
          <ac:chgData name="Tang Bo" userId="332dbdf67b1791cd" providerId="LiveId" clId="{66AA717B-7298-4B6C-8E11-18FBAE380A5E}" dt="2021-10-19T23:56:49.668" v="525" actId="14100"/>
          <ac:spMkLst>
            <pc:docMk/>
            <pc:sldMk cId="1894066476" sldId="260"/>
            <ac:spMk id="12" creationId="{A005BEEA-3B5F-4DE9-B86E-6683DE8AC41A}"/>
          </ac:spMkLst>
        </pc:spChg>
        <pc:spChg chg="del mod topLvl">
          <ac:chgData name="Tang Bo" userId="332dbdf67b1791cd" providerId="LiveId" clId="{66AA717B-7298-4B6C-8E11-18FBAE380A5E}" dt="2021-10-19T23:52:23.925" v="434" actId="478"/>
          <ac:spMkLst>
            <pc:docMk/>
            <pc:sldMk cId="1894066476" sldId="260"/>
            <ac:spMk id="13" creationId="{D231FC36-D9E4-4AC4-B3FC-B0B093D2ADDA}"/>
          </ac:spMkLst>
        </pc:spChg>
        <pc:spChg chg="add mod">
          <ac:chgData name="Tang Bo" userId="332dbdf67b1791cd" providerId="LiveId" clId="{66AA717B-7298-4B6C-8E11-18FBAE380A5E}" dt="2021-10-20T01:17:34.380" v="1124" actId="164"/>
          <ac:spMkLst>
            <pc:docMk/>
            <pc:sldMk cId="1894066476" sldId="260"/>
            <ac:spMk id="16" creationId="{B963F457-1F7B-4311-9272-F4C314BF27EF}"/>
          </ac:spMkLst>
        </pc:spChg>
        <pc:spChg chg="mod">
          <ac:chgData name="Tang Bo" userId="332dbdf67b1791cd" providerId="LiveId" clId="{66AA717B-7298-4B6C-8E11-18FBAE380A5E}" dt="2021-10-19T23:59:43.806" v="532"/>
          <ac:spMkLst>
            <pc:docMk/>
            <pc:sldMk cId="1894066476" sldId="260"/>
            <ac:spMk id="18" creationId="{89AE157A-B6FB-4A4B-A85A-343A114BCEC2}"/>
          </ac:spMkLst>
        </pc:spChg>
        <pc:spChg chg="mod">
          <ac:chgData name="Tang Bo" userId="332dbdf67b1791cd" providerId="LiveId" clId="{66AA717B-7298-4B6C-8E11-18FBAE380A5E}" dt="2021-10-19T23:59:43.806" v="532"/>
          <ac:spMkLst>
            <pc:docMk/>
            <pc:sldMk cId="1894066476" sldId="260"/>
            <ac:spMk id="19" creationId="{EA191A7B-E210-4A13-8D61-B6AFD950430B}"/>
          </ac:spMkLst>
        </pc:spChg>
        <pc:spChg chg="add mod">
          <ac:chgData name="Tang Bo" userId="332dbdf67b1791cd" providerId="LiveId" clId="{66AA717B-7298-4B6C-8E11-18FBAE380A5E}" dt="2021-10-20T01:17:34.380" v="1124" actId="164"/>
          <ac:spMkLst>
            <pc:docMk/>
            <pc:sldMk cId="1894066476" sldId="260"/>
            <ac:spMk id="20" creationId="{DBA036AC-0FF3-420A-95D6-55421E285D86}"/>
          </ac:spMkLst>
        </pc:spChg>
        <pc:spChg chg="add del mod">
          <ac:chgData name="Tang Bo" userId="332dbdf67b1791cd" providerId="LiveId" clId="{66AA717B-7298-4B6C-8E11-18FBAE380A5E}" dt="2021-10-20T00:00:55.732" v="555" actId="767"/>
          <ac:spMkLst>
            <pc:docMk/>
            <pc:sldMk cId="1894066476" sldId="260"/>
            <ac:spMk id="21" creationId="{0ADA34A6-5AB5-4E95-953B-AB82C3FB9191}"/>
          </ac:spMkLst>
        </pc:spChg>
        <pc:spChg chg="add mod topLvl">
          <ac:chgData name="Tang Bo" userId="332dbdf67b1791cd" providerId="LiveId" clId="{66AA717B-7298-4B6C-8E11-18FBAE380A5E}" dt="2021-10-20T00:04:42.019" v="629" actId="164"/>
          <ac:spMkLst>
            <pc:docMk/>
            <pc:sldMk cId="1894066476" sldId="260"/>
            <ac:spMk id="22" creationId="{787FB9A4-F0F3-4E36-9872-8722F50AAE02}"/>
          </ac:spMkLst>
        </pc:spChg>
        <pc:spChg chg="add mod ord topLvl">
          <ac:chgData name="Tang Bo" userId="332dbdf67b1791cd" providerId="LiveId" clId="{66AA717B-7298-4B6C-8E11-18FBAE380A5E}" dt="2021-10-20T00:04:42.019" v="629" actId="164"/>
          <ac:spMkLst>
            <pc:docMk/>
            <pc:sldMk cId="1894066476" sldId="260"/>
            <ac:spMk id="23" creationId="{746352AB-0F94-476B-A73F-25DEB5278949}"/>
          </ac:spMkLst>
        </pc:spChg>
        <pc:spChg chg="add mod">
          <ac:chgData name="Tang Bo" userId="332dbdf67b1791cd" providerId="LiveId" clId="{66AA717B-7298-4B6C-8E11-18FBAE380A5E}" dt="2021-10-20T03:18:42.645" v="1975" actId="1076"/>
          <ac:spMkLst>
            <pc:docMk/>
            <pc:sldMk cId="1894066476" sldId="260"/>
            <ac:spMk id="30" creationId="{C2E3B9B4-4031-4DBF-BC14-7CA63E7AE71E}"/>
          </ac:spMkLst>
        </pc:spChg>
        <pc:spChg chg="add mod">
          <ac:chgData name="Tang Bo" userId="332dbdf67b1791cd" providerId="LiveId" clId="{66AA717B-7298-4B6C-8E11-18FBAE380A5E}" dt="2021-10-20T03:18:42.645" v="1975" actId="1076"/>
          <ac:spMkLst>
            <pc:docMk/>
            <pc:sldMk cId="1894066476" sldId="260"/>
            <ac:spMk id="32" creationId="{8AACAAA7-5CDC-43AA-8ED1-7A5FC54F8C14}"/>
          </ac:spMkLst>
        </pc:spChg>
        <pc:spChg chg="add mod">
          <ac:chgData name="Tang Bo" userId="332dbdf67b1791cd" providerId="LiveId" clId="{66AA717B-7298-4B6C-8E11-18FBAE380A5E}" dt="2021-10-20T03:18:42.645" v="1975" actId="1076"/>
          <ac:spMkLst>
            <pc:docMk/>
            <pc:sldMk cId="1894066476" sldId="260"/>
            <ac:spMk id="34" creationId="{76380BBC-7BB2-4286-8AC1-9A6EAABE41DA}"/>
          </ac:spMkLst>
        </pc:spChg>
        <pc:spChg chg="add mod">
          <ac:chgData name="Tang Bo" userId="332dbdf67b1791cd" providerId="LiveId" clId="{66AA717B-7298-4B6C-8E11-18FBAE380A5E}" dt="2021-10-20T00:44:09.125" v="1121" actId="164"/>
          <ac:spMkLst>
            <pc:docMk/>
            <pc:sldMk cId="1894066476" sldId="260"/>
            <ac:spMk id="36" creationId="{AE18F951-76FD-484F-A032-30E17357ADED}"/>
          </ac:spMkLst>
        </pc:spChg>
        <pc:spChg chg="add mod">
          <ac:chgData name="Tang Bo" userId="332dbdf67b1791cd" providerId="LiveId" clId="{66AA717B-7298-4B6C-8E11-18FBAE380A5E}" dt="2021-10-20T00:43:35.032" v="1114" actId="164"/>
          <ac:spMkLst>
            <pc:docMk/>
            <pc:sldMk cId="1894066476" sldId="260"/>
            <ac:spMk id="37" creationId="{6AFF97BD-9F0A-4E4B-BF01-8DA8DFED19F8}"/>
          </ac:spMkLst>
        </pc:spChg>
        <pc:spChg chg="add mod">
          <ac:chgData name="Tang Bo" userId="332dbdf67b1791cd" providerId="LiveId" clId="{66AA717B-7298-4B6C-8E11-18FBAE380A5E}" dt="2021-10-20T00:43:35.032" v="1114" actId="164"/>
          <ac:spMkLst>
            <pc:docMk/>
            <pc:sldMk cId="1894066476" sldId="260"/>
            <ac:spMk id="38" creationId="{21031FBE-521F-4F51-B6FE-246897EAE795}"/>
          </ac:spMkLst>
        </pc:spChg>
        <pc:spChg chg="mod">
          <ac:chgData name="Tang Bo" userId="332dbdf67b1791cd" providerId="LiveId" clId="{66AA717B-7298-4B6C-8E11-18FBAE380A5E}" dt="2021-10-20T00:43:36.919" v="1115"/>
          <ac:spMkLst>
            <pc:docMk/>
            <pc:sldMk cId="1894066476" sldId="260"/>
            <ac:spMk id="42" creationId="{29C8AD2E-3F89-472D-ACFD-394181C1230D}"/>
          </ac:spMkLst>
        </pc:spChg>
        <pc:spChg chg="mod">
          <ac:chgData name="Tang Bo" userId="332dbdf67b1791cd" providerId="LiveId" clId="{66AA717B-7298-4B6C-8E11-18FBAE380A5E}" dt="2021-10-20T00:43:36.919" v="1115"/>
          <ac:spMkLst>
            <pc:docMk/>
            <pc:sldMk cId="1894066476" sldId="260"/>
            <ac:spMk id="43" creationId="{69C6662C-88D1-400C-AD5E-5C582602A1AA}"/>
          </ac:spMkLst>
        </pc:spChg>
        <pc:spChg chg="mod">
          <ac:chgData name="Tang Bo" userId="332dbdf67b1791cd" providerId="LiveId" clId="{66AA717B-7298-4B6C-8E11-18FBAE380A5E}" dt="2021-10-20T00:43:43.456" v="1117"/>
          <ac:spMkLst>
            <pc:docMk/>
            <pc:sldMk cId="1894066476" sldId="260"/>
            <ac:spMk id="45" creationId="{576EAAF5-C471-4E3B-9B88-810C1B912FA6}"/>
          </ac:spMkLst>
        </pc:spChg>
        <pc:spChg chg="mod">
          <ac:chgData name="Tang Bo" userId="332dbdf67b1791cd" providerId="LiveId" clId="{66AA717B-7298-4B6C-8E11-18FBAE380A5E}" dt="2021-10-20T00:43:43.456" v="1117"/>
          <ac:spMkLst>
            <pc:docMk/>
            <pc:sldMk cId="1894066476" sldId="260"/>
            <ac:spMk id="46" creationId="{E3C6CD67-71C8-4300-B45C-812B77025F5C}"/>
          </ac:spMkLst>
        </pc:spChg>
        <pc:spChg chg="mod">
          <ac:chgData name="Tang Bo" userId="332dbdf67b1791cd" providerId="LiveId" clId="{66AA717B-7298-4B6C-8E11-18FBAE380A5E}" dt="2021-10-20T00:43:52.194" v="1119"/>
          <ac:spMkLst>
            <pc:docMk/>
            <pc:sldMk cId="1894066476" sldId="260"/>
            <ac:spMk id="48" creationId="{542F5DC5-B59A-4D6E-B259-57AA6B694AFF}"/>
          </ac:spMkLst>
        </pc:spChg>
        <pc:spChg chg="mod">
          <ac:chgData name="Tang Bo" userId="332dbdf67b1791cd" providerId="LiveId" clId="{66AA717B-7298-4B6C-8E11-18FBAE380A5E}" dt="2021-10-20T00:43:52.194" v="1119"/>
          <ac:spMkLst>
            <pc:docMk/>
            <pc:sldMk cId="1894066476" sldId="260"/>
            <ac:spMk id="49" creationId="{5BD32535-0341-4182-ACA1-EFE5272F7343}"/>
          </ac:spMkLst>
        </pc:spChg>
        <pc:spChg chg="add mod">
          <ac:chgData name="Tang Bo" userId="332dbdf67b1791cd" providerId="LiveId" clId="{66AA717B-7298-4B6C-8E11-18FBAE380A5E}" dt="2021-10-20T03:18:39.301" v="1974"/>
          <ac:spMkLst>
            <pc:docMk/>
            <pc:sldMk cId="1894066476" sldId="260"/>
            <ac:spMk id="52" creationId="{6041FC0F-89FB-4C67-B9A5-C1122E519FCB}"/>
          </ac:spMkLst>
        </pc:spChg>
        <pc:grpChg chg="add mod">
          <ac:chgData name="Tang Bo" userId="332dbdf67b1791cd" providerId="LiveId" clId="{66AA717B-7298-4B6C-8E11-18FBAE380A5E}" dt="2021-10-19T23:57:13.468" v="530" actId="164"/>
          <ac:grpSpMkLst>
            <pc:docMk/>
            <pc:sldMk cId="1894066476" sldId="260"/>
            <ac:grpSpMk id="4" creationId="{DF77CFF4-6306-4F65-8DC4-19F50066F269}"/>
          </ac:grpSpMkLst>
        </pc:grpChg>
        <pc:grpChg chg="add del mod">
          <ac:chgData name="Tang Bo" userId="332dbdf67b1791cd" providerId="LiveId" clId="{66AA717B-7298-4B6C-8E11-18FBAE380A5E}" dt="2021-10-19T23:52:23.925" v="434" actId="478"/>
          <ac:grpSpMkLst>
            <pc:docMk/>
            <pc:sldMk cId="1894066476" sldId="260"/>
            <ac:grpSpMk id="11" creationId="{A9E6E895-C7E5-4E17-8442-B651EC5570A2}"/>
          </ac:grpSpMkLst>
        </pc:grpChg>
        <pc:grpChg chg="add mod">
          <ac:chgData name="Tang Bo" userId="332dbdf67b1791cd" providerId="LiveId" clId="{66AA717B-7298-4B6C-8E11-18FBAE380A5E}" dt="2021-10-19T23:57:13.468" v="530" actId="164"/>
          <ac:grpSpMkLst>
            <pc:docMk/>
            <pc:sldMk cId="1894066476" sldId="260"/>
            <ac:grpSpMk id="14" creationId="{CF7739B4-C9B3-4B75-AF94-06A84E7C169A}"/>
          </ac:grpSpMkLst>
        </pc:grpChg>
        <pc:grpChg chg="add mod">
          <ac:chgData name="Tang Bo" userId="332dbdf67b1791cd" providerId="LiveId" clId="{66AA717B-7298-4B6C-8E11-18FBAE380A5E}" dt="2021-10-19T23:57:13.468" v="530" actId="164"/>
          <ac:grpSpMkLst>
            <pc:docMk/>
            <pc:sldMk cId="1894066476" sldId="260"/>
            <ac:grpSpMk id="15" creationId="{C2E506E1-EB63-48D7-B639-BC838A961308}"/>
          </ac:grpSpMkLst>
        </pc:grpChg>
        <pc:grpChg chg="add del mod">
          <ac:chgData name="Tang Bo" userId="332dbdf67b1791cd" providerId="LiveId" clId="{66AA717B-7298-4B6C-8E11-18FBAE380A5E}" dt="2021-10-20T00:00:36.234" v="541" actId="478"/>
          <ac:grpSpMkLst>
            <pc:docMk/>
            <pc:sldMk cId="1894066476" sldId="260"/>
            <ac:grpSpMk id="17" creationId="{9A8F41CC-A8C1-4617-993A-42D585824635}"/>
          </ac:grpSpMkLst>
        </pc:grpChg>
        <pc:grpChg chg="add del mod">
          <ac:chgData name="Tang Bo" userId="332dbdf67b1791cd" providerId="LiveId" clId="{66AA717B-7298-4B6C-8E11-18FBAE380A5E}" dt="2021-10-20T00:04:16.545" v="620" actId="165"/>
          <ac:grpSpMkLst>
            <pc:docMk/>
            <pc:sldMk cId="1894066476" sldId="260"/>
            <ac:grpSpMk id="24" creationId="{37F2D078-94BE-41E1-8988-4ADECD81DCFA}"/>
          </ac:grpSpMkLst>
        </pc:grpChg>
        <pc:grpChg chg="add mod">
          <ac:chgData name="Tang Bo" userId="332dbdf67b1791cd" providerId="LiveId" clId="{66AA717B-7298-4B6C-8E11-18FBAE380A5E}" dt="2021-10-20T01:17:34.380" v="1124" actId="164"/>
          <ac:grpSpMkLst>
            <pc:docMk/>
            <pc:sldMk cId="1894066476" sldId="260"/>
            <ac:grpSpMk id="25" creationId="{A5EC004A-D41F-4D2A-B6B8-E8EA6FDCE9F0}"/>
          </ac:grpSpMkLst>
        </pc:grpChg>
        <pc:grpChg chg="add mod">
          <ac:chgData name="Tang Bo" userId="332dbdf67b1791cd" providerId="LiveId" clId="{66AA717B-7298-4B6C-8E11-18FBAE380A5E}" dt="2021-10-20T03:18:42.645" v="1975" actId="1076"/>
          <ac:grpSpMkLst>
            <pc:docMk/>
            <pc:sldMk cId="1894066476" sldId="260"/>
            <ac:grpSpMk id="31" creationId="{E190C08D-3E28-4B07-BC46-58171A2A8B5A}"/>
          </ac:grpSpMkLst>
        </pc:grpChg>
        <pc:grpChg chg="add mod">
          <ac:chgData name="Tang Bo" userId="332dbdf67b1791cd" providerId="LiveId" clId="{66AA717B-7298-4B6C-8E11-18FBAE380A5E}" dt="2021-10-20T03:18:42.645" v="1975" actId="1076"/>
          <ac:grpSpMkLst>
            <pc:docMk/>
            <pc:sldMk cId="1894066476" sldId="260"/>
            <ac:grpSpMk id="33" creationId="{014956DE-8063-419A-87EF-71A4DD679B7E}"/>
          </ac:grpSpMkLst>
        </pc:grpChg>
        <pc:grpChg chg="add mod">
          <ac:chgData name="Tang Bo" userId="332dbdf67b1791cd" providerId="LiveId" clId="{66AA717B-7298-4B6C-8E11-18FBAE380A5E}" dt="2021-10-20T03:18:42.645" v="1975" actId="1076"/>
          <ac:grpSpMkLst>
            <pc:docMk/>
            <pc:sldMk cId="1894066476" sldId="260"/>
            <ac:grpSpMk id="35" creationId="{259FF3A6-8C88-4FF7-853F-991CC14952C8}"/>
          </ac:grpSpMkLst>
        </pc:grpChg>
        <pc:grpChg chg="add mod">
          <ac:chgData name="Tang Bo" userId="332dbdf67b1791cd" providerId="LiveId" clId="{66AA717B-7298-4B6C-8E11-18FBAE380A5E}" dt="2021-10-20T00:44:09.125" v="1121" actId="164"/>
          <ac:grpSpMkLst>
            <pc:docMk/>
            <pc:sldMk cId="1894066476" sldId="260"/>
            <ac:grpSpMk id="39" creationId="{4E5A8FDB-D957-4405-B93C-D18DFB886145}"/>
          </ac:grpSpMkLst>
        </pc:grpChg>
        <pc:grpChg chg="add mod">
          <ac:chgData name="Tang Bo" userId="332dbdf67b1791cd" providerId="LiveId" clId="{66AA717B-7298-4B6C-8E11-18FBAE380A5E}" dt="2021-10-20T00:44:09.125" v="1121" actId="164"/>
          <ac:grpSpMkLst>
            <pc:docMk/>
            <pc:sldMk cId="1894066476" sldId="260"/>
            <ac:grpSpMk id="40" creationId="{19000AE2-FC4B-4806-9CBC-30E0AB4A7110}"/>
          </ac:grpSpMkLst>
        </pc:grpChg>
        <pc:grpChg chg="add mod">
          <ac:chgData name="Tang Bo" userId="332dbdf67b1791cd" providerId="LiveId" clId="{66AA717B-7298-4B6C-8E11-18FBAE380A5E}" dt="2021-10-20T00:44:09.125" v="1121" actId="164"/>
          <ac:grpSpMkLst>
            <pc:docMk/>
            <pc:sldMk cId="1894066476" sldId="260"/>
            <ac:grpSpMk id="41" creationId="{DB4E193D-EEAC-4DD3-A99B-B016B041CD05}"/>
          </ac:grpSpMkLst>
        </pc:grpChg>
        <pc:grpChg chg="add mod">
          <ac:chgData name="Tang Bo" userId="332dbdf67b1791cd" providerId="LiveId" clId="{66AA717B-7298-4B6C-8E11-18FBAE380A5E}" dt="2021-10-20T00:44:09.125" v="1121" actId="164"/>
          <ac:grpSpMkLst>
            <pc:docMk/>
            <pc:sldMk cId="1894066476" sldId="260"/>
            <ac:grpSpMk id="44" creationId="{779BA579-D6D7-4205-8AB0-7CCC069A1889}"/>
          </ac:grpSpMkLst>
        </pc:grpChg>
        <pc:grpChg chg="add mod">
          <ac:chgData name="Tang Bo" userId="332dbdf67b1791cd" providerId="LiveId" clId="{66AA717B-7298-4B6C-8E11-18FBAE380A5E}" dt="2021-10-20T00:44:09.125" v="1121" actId="164"/>
          <ac:grpSpMkLst>
            <pc:docMk/>
            <pc:sldMk cId="1894066476" sldId="260"/>
            <ac:grpSpMk id="47" creationId="{4DCE297A-D899-47E5-81A9-FE752E0E31A7}"/>
          </ac:grpSpMkLst>
        </pc:grpChg>
        <pc:grpChg chg="add mod">
          <ac:chgData name="Tang Bo" userId="332dbdf67b1791cd" providerId="LiveId" clId="{66AA717B-7298-4B6C-8E11-18FBAE380A5E}" dt="2021-10-20T01:17:34.380" v="1124" actId="164"/>
          <ac:grpSpMkLst>
            <pc:docMk/>
            <pc:sldMk cId="1894066476" sldId="260"/>
            <ac:grpSpMk id="50" creationId="{DE42CF35-60C4-4207-BAC6-7879F1E3912E}"/>
          </ac:grpSpMkLst>
        </pc:grpChg>
        <pc:picChg chg="add mod">
          <ac:chgData name="Tang Bo" userId="332dbdf67b1791cd" providerId="LiveId" clId="{66AA717B-7298-4B6C-8E11-18FBAE380A5E}" dt="2021-10-19T23:57:13.468" v="530" actId="164"/>
          <ac:picMkLst>
            <pc:docMk/>
            <pc:sldMk cId="1894066476" sldId="260"/>
            <ac:picMk id="8" creationId="{B7E16BD9-C077-4634-88A3-EC47DD847205}"/>
          </ac:picMkLst>
        </pc:picChg>
        <pc:picChg chg="add del mod">
          <ac:chgData name="Tang Bo" userId="332dbdf67b1791cd" providerId="LiveId" clId="{66AA717B-7298-4B6C-8E11-18FBAE380A5E}" dt="2021-10-20T00:13:48.394" v="656" actId="478"/>
          <ac:picMkLst>
            <pc:docMk/>
            <pc:sldMk cId="1894066476" sldId="260"/>
            <ac:picMk id="27" creationId="{53228AC6-ED2E-4173-A0D0-654DB3BB0B0A}"/>
          </ac:picMkLst>
        </pc:picChg>
        <pc:picChg chg="add mod modCrop">
          <ac:chgData name="Tang Bo" userId="332dbdf67b1791cd" providerId="LiveId" clId="{66AA717B-7298-4B6C-8E11-18FBAE380A5E}" dt="2021-10-20T03:18:42.645" v="1975" actId="1076"/>
          <ac:picMkLst>
            <pc:docMk/>
            <pc:sldMk cId="1894066476" sldId="260"/>
            <ac:picMk id="29" creationId="{D416C936-65A9-457B-83BF-1B8ED746EA6B}"/>
          </ac:picMkLst>
        </pc:picChg>
        <pc:picChg chg="add mod">
          <ac:chgData name="Tang Bo" userId="332dbdf67b1791cd" providerId="LiveId" clId="{66AA717B-7298-4B6C-8E11-18FBAE380A5E}" dt="2021-10-20T03:18:42.645" v="1975" actId="1076"/>
          <ac:picMkLst>
            <pc:docMk/>
            <pc:sldMk cId="1894066476" sldId="260"/>
            <ac:picMk id="1026" creationId="{C30ED227-0CFB-4DEC-8E85-DC7F7DF1FB47}"/>
          </ac:picMkLst>
        </pc:picChg>
      </pc:sldChg>
      <pc:sldChg chg="addSp delSp modSp new mod modAnim">
        <pc:chgData name="Tang Bo" userId="332dbdf67b1791cd" providerId="LiveId" clId="{66AA717B-7298-4B6C-8E11-18FBAE380A5E}" dt="2021-10-20T03:18:32.642" v="1973" actId="207"/>
        <pc:sldMkLst>
          <pc:docMk/>
          <pc:sldMk cId="3784913120" sldId="261"/>
        </pc:sldMkLst>
        <pc:spChg chg="del">
          <ac:chgData name="Tang Bo" userId="332dbdf67b1791cd" providerId="LiveId" clId="{66AA717B-7298-4B6C-8E11-18FBAE380A5E}" dt="2021-10-20T01:17:22.438" v="1123" actId="478"/>
          <ac:spMkLst>
            <pc:docMk/>
            <pc:sldMk cId="3784913120" sldId="261"/>
            <ac:spMk id="2" creationId="{A98DB74D-B924-402D-9970-69E8DF50C5F7}"/>
          </ac:spMkLst>
        </pc:spChg>
        <pc:spChg chg="del">
          <ac:chgData name="Tang Bo" userId="332dbdf67b1791cd" providerId="LiveId" clId="{66AA717B-7298-4B6C-8E11-18FBAE380A5E}" dt="2021-10-20T01:17:22.438" v="1123" actId="478"/>
          <ac:spMkLst>
            <pc:docMk/>
            <pc:sldMk cId="3784913120" sldId="261"/>
            <ac:spMk id="3" creationId="{0874F7F1-C79D-439D-A318-BE3527C8D66D}"/>
          </ac:spMkLst>
        </pc:spChg>
        <pc:spChg chg="mod">
          <ac:chgData name="Tang Bo" userId="332dbdf67b1791cd" providerId="LiveId" clId="{66AA717B-7298-4B6C-8E11-18FBAE380A5E}" dt="2021-10-20T01:17:40.248" v="1125"/>
          <ac:spMkLst>
            <pc:docMk/>
            <pc:sldMk cId="3784913120" sldId="261"/>
            <ac:spMk id="8" creationId="{129CC749-4951-47A8-B55E-0FF496037FA4}"/>
          </ac:spMkLst>
        </pc:spChg>
        <pc:spChg chg="mod">
          <ac:chgData name="Tang Bo" userId="332dbdf67b1791cd" providerId="LiveId" clId="{66AA717B-7298-4B6C-8E11-18FBAE380A5E}" dt="2021-10-20T01:17:40.248" v="1125"/>
          <ac:spMkLst>
            <pc:docMk/>
            <pc:sldMk cId="3784913120" sldId="261"/>
            <ac:spMk id="9" creationId="{2D45E4D2-6F54-414F-BBA4-CCB00366520E}"/>
          </ac:spMkLst>
        </pc:spChg>
        <pc:spChg chg="mod">
          <ac:chgData name="Tang Bo" userId="332dbdf67b1791cd" providerId="LiveId" clId="{66AA717B-7298-4B6C-8E11-18FBAE380A5E}" dt="2021-10-20T01:17:40.248" v="1125"/>
          <ac:spMkLst>
            <pc:docMk/>
            <pc:sldMk cId="3784913120" sldId="261"/>
            <ac:spMk id="10" creationId="{8954331F-B370-44FA-8A4F-2AC92C1F040E}"/>
          </ac:spMkLst>
        </pc:spChg>
        <pc:spChg chg="mod">
          <ac:chgData name="Tang Bo" userId="332dbdf67b1791cd" providerId="LiveId" clId="{66AA717B-7298-4B6C-8E11-18FBAE380A5E}" dt="2021-10-20T01:17:40.248" v="1125"/>
          <ac:spMkLst>
            <pc:docMk/>
            <pc:sldMk cId="3784913120" sldId="261"/>
            <ac:spMk id="11" creationId="{769BEBFC-7F69-4ADF-85C3-224F608E078E}"/>
          </ac:spMkLst>
        </pc:spChg>
        <pc:spChg chg="mod topLvl">
          <ac:chgData name="Tang Bo" userId="332dbdf67b1791cd" providerId="LiveId" clId="{66AA717B-7298-4B6C-8E11-18FBAE380A5E}" dt="2021-10-20T01:20:49.121" v="1175" actId="164"/>
          <ac:spMkLst>
            <pc:docMk/>
            <pc:sldMk cId="3784913120" sldId="261"/>
            <ac:spMk id="13" creationId="{AD1EDD7F-535C-4E02-A927-F3EDE51B5763}"/>
          </ac:spMkLst>
        </pc:spChg>
        <pc:spChg chg="mod topLvl">
          <ac:chgData name="Tang Bo" userId="332dbdf67b1791cd" providerId="LiveId" clId="{66AA717B-7298-4B6C-8E11-18FBAE380A5E}" dt="2021-10-20T01:20:49.121" v="1175" actId="164"/>
          <ac:spMkLst>
            <pc:docMk/>
            <pc:sldMk cId="3784913120" sldId="261"/>
            <ac:spMk id="14" creationId="{B7155F91-91C3-442E-BB0E-7BAF849F415B}"/>
          </ac:spMkLst>
        </pc:spChg>
        <pc:spChg chg="mod topLvl">
          <ac:chgData name="Tang Bo" userId="332dbdf67b1791cd" providerId="LiveId" clId="{66AA717B-7298-4B6C-8E11-18FBAE380A5E}" dt="2021-10-20T01:20:43.533" v="1174" actId="164"/>
          <ac:spMkLst>
            <pc:docMk/>
            <pc:sldMk cId="3784913120" sldId="261"/>
            <ac:spMk id="16" creationId="{A1767DAF-DE54-463F-9659-542B425C86F3}"/>
          </ac:spMkLst>
        </pc:spChg>
        <pc:spChg chg="mod topLvl">
          <ac:chgData name="Tang Bo" userId="332dbdf67b1791cd" providerId="LiveId" clId="{66AA717B-7298-4B6C-8E11-18FBAE380A5E}" dt="2021-10-20T01:20:43.533" v="1174" actId="164"/>
          <ac:spMkLst>
            <pc:docMk/>
            <pc:sldMk cId="3784913120" sldId="261"/>
            <ac:spMk id="17" creationId="{D53C64CE-4FE6-4A3B-B506-9379152C6A1D}"/>
          </ac:spMkLst>
        </pc:spChg>
        <pc:spChg chg="add mod">
          <ac:chgData name="Tang Bo" userId="332dbdf67b1791cd" providerId="LiveId" clId="{66AA717B-7298-4B6C-8E11-18FBAE380A5E}" dt="2021-10-20T01:20:35.562" v="1173" actId="571"/>
          <ac:spMkLst>
            <pc:docMk/>
            <pc:sldMk cId="3784913120" sldId="261"/>
            <ac:spMk id="18" creationId="{44E505A5-9B41-4FD1-A223-B3DBF8375483}"/>
          </ac:spMkLst>
        </pc:spChg>
        <pc:spChg chg="add mod">
          <ac:chgData name="Tang Bo" userId="332dbdf67b1791cd" providerId="LiveId" clId="{66AA717B-7298-4B6C-8E11-18FBAE380A5E}" dt="2021-10-20T01:20:35.562" v="1173" actId="571"/>
          <ac:spMkLst>
            <pc:docMk/>
            <pc:sldMk cId="3784913120" sldId="261"/>
            <ac:spMk id="19" creationId="{D5A887FC-8993-444E-AEDD-48CEA8CE70AE}"/>
          </ac:spMkLst>
        </pc:spChg>
        <pc:spChg chg="add mod">
          <ac:chgData name="Tang Bo" userId="332dbdf67b1791cd" providerId="LiveId" clId="{66AA717B-7298-4B6C-8E11-18FBAE380A5E}" dt="2021-10-20T01:20:35.562" v="1173" actId="571"/>
          <ac:spMkLst>
            <pc:docMk/>
            <pc:sldMk cId="3784913120" sldId="261"/>
            <ac:spMk id="20" creationId="{4AE8F997-2887-4A90-AC6A-A47289649FE9}"/>
          </ac:spMkLst>
        </pc:spChg>
        <pc:spChg chg="add mod">
          <ac:chgData name="Tang Bo" userId="332dbdf67b1791cd" providerId="LiveId" clId="{66AA717B-7298-4B6C-8E11-18FBAE380A5E}" dt="2021-10-20T01:20:35.562" v="1173" actId="571"/>
          <ac:spMkLst>
            <pc:docMk/>
            <pc:sldMk cId="3784913120" sldId="261"/>
            <ac:spMk id="21" creationId="{168C99D5-0FFB-4556-9232-F03E50AF07C0}"/>
          </ac:spMkLst>
        </pc:spChg>
        <pc:spChg chg="add mod">
          <ac:chgData name="Tang Bo" userId="332dbdf67b1791cd" providerId="LiveId" clId="{66AA717B-7298-4B6C-8E11-18FBAE380A5E}" dt="2021-10-20T01:44:29.158" v="1524" actId="165"/>
          <ac:spMkLst>
            <pc:docMk/>
            <pc:sldMk cId="3784913120" sldId="261"/>
            <ac:spMk id="25" creationId="{9229C81A-407A-46A4-B7DB-A83F5281B07A}"/>
          </ac:spMkLst>
        </pc:spChg>
        <pc:spChg chg="add mod">
          <ac:chgData name="Tang Bo" userId="332dbdf67b1791cd" providerId="LiveId" clId="{66AA717B-7298-4B6C-8E11-18FBAE380A5E}" dt="2021-10-20T01:45:33.113" v="1559" actId="164"/>
          <ac:spMkLst>
            <pc:docMk/>
            <pc:sldMk cId="3784913120" sldId="261"/>
            <ac:spMk id="26" creationId="{8DD118E7-41B7-40E3-ABAB-C68EFDC4DE9D}"/>
          </ac:spMkLst>
        </pc:spChg>
        <pc:spChg chg="add mod">
          <ac:chgData name="Tang Bo" userId="332dbdf67b1791cd" providerId="LiveId" clId="{66AA717B-7298-4B6C-8E11-18FBAE380A5E}" dt="2021-10-20T01:36:42.208" v="1380" actId="1076"/>
          <ac:spMkLst>
            <pc:docMk/>
            <pc:sldMk cId="3784913120" sldId="261"/>
            <ac:spMk id="27" creationId="{2B432CAD-19E7-4E69-B5F1-8B109225131C}"/>
          </ac:spMkLst>
        </pc:spChg>
        <pc:spChg chg="add mod">
          <ac:chgData name="Tang Bo" userId="332dbdf67b1791cd" providerId="LiveId" clId="{66AA717B-7298-4B6C-8E11-18FBAE380A5E}" dt="2021-10-20T01:36:42.208" v="1380" actId="1076"/>
          <ac:spMkLst>
            <pc:docMk/>
            <pc:sldMk cId="3784913120" sldId="261"/>
            <ac:spMk id="28" creationId="{C90305AA-1F23-432F-A37B-BF17D57F847A}"/>
          </ac:spMkLst>
        </pc:spChg>
        <pc:spChg chg="add mod">
          <ac:chgData name="Tang Bo" userId="332dbdf67b1791cd" providerId="LiveId" clId="{66AA717B-7298-4B6C-8E11-18FBAE380A5E}" dt="2021-10-20T01:36:42.208" v="1380" actId="1076"/>
          <ac:spMkLst>
            <pc:docMk/>
            <pc:sldMk cId="3784913120" sldId="261"/>
            <ac:spMk id="29" creationId="{B61E6251-7198-440C-9425-188330448510}"/>
          </ac:spMkLst>
        </pc:spChg>
        <pc:spChg chg="mod">
          <ac:chgData name="Tang Bo" userId="332dbdf67b1791cd" providerId="LiveId" clId="{66AA717B-7298-4B6C-8E11-18FBAE380A5E}" dt="2021-10-20T01:36:42.208" v="1380" actId="1076"/>
          <ac:spMkLst>
            <pc:docMk/>
            <pc:sldMk cId="3784913120" sldId="261"/>
            <ac:spMk id="31" creationId="{9D3E594E-4DE5-4F46-AF36-9A33331D1C99}"/>
          </ac:spMkLst>
        </pc:spChg>
        <pc:spChg chg="mod">
          <ac:chgData name="Tang Bo" userId="332dbdf67b1791cd" providerId="LiveId" clId="{66AA717B-7298-4B6C-8E11-18FBAE380A5E}" dt="2021-10-20T01:36:42.208" v="1380" actId="1076"/>
          <ac:spMkLst>
            <pc:docMk/>
            <pc:sldMk cId="3784913120" sldId="261"/>
            <ac:spMk id="32" creationId="{585E8FCF-BD7C-4FE5-ADA6-0828F15D4F61}"/>
          </ac:spMkLst>
        </pc:spChg>
        <pc:spChg chg="add mod">
          <ac:chgData name="Tang Bo" userId="332dbdf67b1791cd" providerId="LiveId" clId="{66AA717B-7298-4B6C-8E11-18FBAE380A5E}" dt="2021-10-20T01:36:42.208" v="1380" actId="1076"/>
          <ac:spMkLst>
            <pc:docMk/>
            <pc:sldMk cId="3784913120" sldId="261"/>
            <ac:spMk id="33" creationId="{A8079083-2CE9-4C10-BA32-118656E37BAA}"/>
          </ac:spMkLst>
        </pc:spChg>
        <pc:spChg chg="add mod">
          <ac:chgData name="Tang Bo" userId="332dbdf67b1791cd" providerId="LiveId" clId="{66AA717B-7298-4B6C-8E11-18FBAE380A5E}" dt="2021-10-20T01:36:42.208" v="1380" actId="1076"/>
          <ac:spMkLst>
            <pc:docMk/>
            <pc:sldMk cId="3784913120" sldId="261"/>
            <ac:spMk id="34" creationId="{F4BE47BC-AD49-4BD5-AC35-96645F9A80AD}"/>
          </ac:spMkLst>
        </pc:spChg>
        <pc:spChg chg="add mod">
          <ac:chgData name="Tang Bo" userId="332dbdf67b1791cd" providerId="LiveId" clId="{66AA717B-7298-4B6C-8E11-18FBAE380A5E}" dt="2021-10-20T01:44:29.158" v="1524" actId="165"/>
          <ac:spMkLst>
            <pc:docMk/>
            <pc:sldMk cId="3784913120" sldId="261"/>
            <ac:spMk id="48" creationId="{04B7D1CA-607E-49F6-B13E-06C474D9DA92}"/>
          </ac:spMkLst>
        </pc:spChg>
        <pc:spChg chg="add mod">
          <ac:chgData name="Tang Bo" userId="332dbdf67b1791cd" providerId="LiveId" clId="{66AA717B-7298-4B6C-8E11-18FBAE380A5E}" dt="2021-10-20T01:48:02.027" v="1613" actId="1035"/>
          <ac:spMkLst>
            <pc:docMk/>
            <pc:sldMk cId="3784913120" sldId="261"/>
            <ac:spMk id="50" creationId="{EA78CB0E-84D0-45A6-8DC8-78EC89C10E8B}"/>
          </ac:spMkLst>
        </pc:spChg>
        <pc:spChg chg="add mod">
          <ac:chgData name="Tang Bo" userId="332dbdf67b1791cd" providerId="LiveId" clId="{66AA717B-7298-4B6C-8E11-18FBAE380A5E}" dt="2021-10-20T01:48:02.027" v="1613" actId="1035"/>
          <ac:spMkLst>
            <pc:docMk/>
            <pc:sldMk cId="3784913120" sldId="261"/>
            <ac:spMk id="51" creationId="{7CEE1B98-C4C1-4898-A810-F7D964FAE274}"/>
          </ac:spMkLst>
        </pc:spChg>
        <pc:spChg chg="add mod">
          <ac:chgData name="Tang Bo" userId="332dbdf67b1791cd" providerId="LiveId" clId="{66AA717B-7298-4B6C-8E11-18FBAE380A5E}" dt="2021-10-20T01:45:33.113" v="1559" actId="164"/>
          <ac:spMkLst>
            <pc:docMk/>
            <pc:sldMk cId="3784913120" sldId="261"/>
            <ac:spMk id="63" creationId="{F12C6C0F-E1AA-40BC-8FC4-A07208ABA9F4}"/>
          </ac:spMkLst>
        </pc:spChg>
        <pc:spChg chg="add mod">
          <ac:chgData name="Tang Bo" userId="332dbdf67b1791cd" providerId="LiveId" clId="{66AA717B-7298-4B6C-8E11-18FBAE380A5E}" dt="2021-10-20T03:18:32.642" v="1973" actId="207"/>
          <ac:spMkLst>
            <pc:docMk/>
            <pc:sldMk cId="3784913120" sldId="261"/>
            <ac:spMk id="90" creationId="{D0B2290D-AD65-45EA-8486-B7BD342139A5}"/>
          </ac:spMkLst>
        </pc:spChg>
        <pc:grpChg chg="add mod">
          <ac:chgData name="Tang Bo" userId="332dbdf67b1791cd" providerId="LiveId" clId="{66AA717B-7298-4B6C-8E11-18FBAE380A5E}" dt="2021-10-20T01:17:40.248" v="1125"/>
          <ac:grpSpMkLst>
            <pc:docMk/>
            <pc:sldMk cId="3784913120" sldId="261"/>
            <ac:grpSpMk id="4" creationId="{96DAB486-EFC8-4BE3-BDEA-210FD0D22704}"/>
          </ac:grpSpMkLst>
        </pc:grpChg>
        <pc:grpChg chg="mod">
          <ac:chgData name="Tang Bo" userId="332dbdf67b1791cd" providerId="LiveId" clId="{66AA717B-7298-4B6C-8E11-18FBAE380A5E}" dt="2021-10-20T01:17:40.248" v="1125"/>
          <ac:grpSpMkLst>
            <pc:docMk/>
            <pc:sldMk cId="3784913120" sldId="261"/>
            <ac:grpSpMk id="5" creationId="{8AE578DE-C0AE-4B4F-B047-909F18D415C9}"/>
          </ac:grpSpMkLst>
        </pc:grpChg>
        <pc:grpChg chg="mod">
          <ac:chgData name="Tang Bo" userId="332dbdf67b1791cd" providerId="LiveId" clId="{66AA717B-7298-4B6C-8E11-18FBAE380A5E}" dt="2021-10-20T01:17:40.248" v="1125"/>
          <ac:grpSpMkLst>
            <pc:docMk/>
            <pc:sldMk cId="3784913120" sldId="261"/>
            <ac:grpSpMk id="7" creationId="{EEA5ED60-A3B8-49C7-91AB-FBDF7D219B62}"/>
          </ac:grpSpMkLst>
        </pc:grpChg>
        <pc:grpChg chg="add del mod">
          <ac:chgData name="Tang Bo" userId="332dbdf67b1791cd" providerId="LiveId" clId="{66AA717B-7298-4B6C-8E11-18FBAE380A5E}" dt="2021-10-20T01:19:58.881" v="1166" actId="165"/>
          <ac:grpSpMkLst>
            <pc:docMk/>
            <pc:sldMk cId="3784913120" sldId="261"/>
            <ac:grpSpMk id="12" creationId="{5ACD21DA-DEA5-40D3-9F7E-F22B59F397BB}"/>
          </ac:grpSpMkLst>
        </pc:grpChg>
        <pc:grpChg chg="del mod topLvl">
          <ac:chgData name="Tang Bo" userId="332dbdf67b1791cd" providerId="LiveId" clId="{66AA717B-7298-4B6C-8E11-18FBAE380A5E}" dt="2021-10-20T01:20:04.052" v="1167" actId="165"/>
          <ac:grpSpMkLst>
            <pc:docMk/>
            <pc:sldMk cId="3784913120" sldId="261"/>
            <ac:grpSpMk id="15" creationId="{4513B7C1-C658-402C-BA27-7CF1B122FC50}"/>
          </ac:grpSpMkLst>
        </pc:grpChg>
        <pc:grpChg chg="add mod">
          <ac:chgData name="Tang Bo" userId="332dbdf67b1791cd" providerId="LiveId" clId="{66AA717B-7298-4B6C-8E11-18FBAE380A5E}" dt="2021-10-20T01:20:49.121" v="1175" actId="164"/>
          <ac:grpSpMkLst>
            <pc:docMk/>
            <pc:sldMk cId="3784913120" sldId="261"/>
            <ac:grpSpMk id="22" creationId="{FFDBE344-4C56-468E-8B32-77169183EBF0}"/>
          </ac:grpSpMkLst>
        </pc:grpChg>
        <pc:grpChg chg="add mod">
          <ac:chgData name="Tang Bo" userId="332dbdf67b1791cd" providerId="LiveId" clId="{66AA717B-7298-4B6C-8E11-18FBAE380A5E}" dt="2021-10-20T01:20:49.121" v="1175" actId="164"/>
          <ac:grpSpMkLst>
            <pc:docMk/>
            <pc:sldMk cId="3784913120" sldId="261"/>
            <ac:grpSpMk id="23" creationId="{F4A990B9-F12F-42A1-AED2-F21C1E619D1B}"/>
          </ac:grpSpMkLst>
        </pc:grpChg>
        <pc:grpChg chg="add mod">
          <ac:chgData name="Tang Bo" userId="332dbdf67b1791cd" providerId="LiveId" clId="{66AA717B-7298-4B6C-8E11-18FBAE380A5E}" dt="2021-10-20T01:36:42.208" v="1380" actId="1076"/>
          <ac:grpSpMkLst>
            <pc:docMk/>
            <pc:sldMk cId="3784913120" sldId="261"/>
            <ac:grpSpMk id="30" creationId="{2A852B22-BCDA-4E69-BDEE-71F68C0A5D3A}"/>
          </ac:grpSpMkLst>
        </pc:grpChg>
        <pc:grpChg chg="add mod">
          <ac:chgData name="Tang Bo" userId="332dbdf67b1791cd" providerId="LiveId" clId="{66AA717B-7298-4B6C-8E11-18FBAE380A5E}" dt="2021-10-20T01:29:19.201" v="1298" actId="164"/>
          <ac:grpSpMkLst>
            <pc:docMk/>
            <pc:sldMk cId="3784913120" sldId="261"/>
            <ac:grpSpMk id="35" creationId="{BB06237B-3437-438E-A061-B11C97468E44}"/>
          </ac:grpSpMkLst>
        </pc:grpChg>
        <pc:grpChg chg="add mod ord">
          <ac:chgData name="Tang Bo" userId="332dbdf67b1791cd" providerId="LiveId" clId="{66AA717B-7298-4B6C-8E11-18FBAE380A5E}" dt="2021-10-20T01:36:42.208" v="1380" actId="1076"/>
          <ac:grpSpMkLst>
            <pc:docMk/>
            <pc:sldMk cId="3784913120" sldId="261"/>
            <ac:grpSpMk id="36" creationId="{88F6E3D3-6D12-4477-81C2-192E2CD6765F}"/>
          </ac:grpSpMkLst>
        </pc:grpChg>
        <pc:grpChg chg="add mod">
          <ac:chgData name="Tang Bo" userId="332dbdf67b1791cd" providerId="LiveId" clId="{66AA717B-7298-4B6C-8E11-18FBAE380A5E}" dt="2021-10-20T01:36:42.208" v="1380" actId="1076"/>
          <ac:grpSpMkLst>
            <pc:docMk/>
            <pc:sldMk cId="3784913120" sldId="261"/>
            <ac:grpSpMk id="37" creationId="{B5BA7F78-12E1-4A1E-BAB6-2A2E92CCC6A2}"/>
          </ac:grpSpMkLst>
        </pc:grpChg>
        <pc:grpChg chg="add mod">
          <ac:chgData name="Tang Bo" userId="332dbdf67b1791cd" providerId="LiveId" clId="{66AA717B-7298-4B6C-8E11-18FBAE380A5E}" dt="2021-10-20T01:36:42.208" v="1380" actId="1076"/>
          <ac:grpSpMkLst>
            <pc:docMk/>
            <pc:sldMk cId="3784913120" sldId="261"/>
            <ac:grpSpMk id="38" creationId="{ADB7D4BE-53C3-459A-8424-FC64C4B809B9}"/>
          </ac:grpSpMkLst>
        </pc:grpChg>
        <pc:grpChg chg="add mod">
          <ac:chgData name="Tang Bo" userId="332dbdf67b1791cd" providerId="LiveId" clId="{66AA717B-7298-4B6C-8E11-18FBAE380A5E}" dt="2021-10-20T01:36:42.208" v="1380" actId="1076"/>
          <ac:grpSpMkLst>
            <pc:docMk/>
            <pc:sldMk cId="3784913120" sldId="261"/>
            <ac:grpSpMk id="39" creationId="{1E2680B3-F312-4FC7-8400-90E7B9684F17}"/>
          </ac:grpSpMkLst>
        </pc:grpChg>
        <pc:grpChg chg="add mod topLvl">
          <ac:chgData name="Tang Bo" userId="332dbdf67b1791cd" providerId="LiveId" clId="{66AA717B-7298-4B6C-8E11-18FBAE380A5E}" dt="2021-10-20T01:44:44.663" v="1551" actId="164"/>
          <ac:grpSpMkLst>
            <pc:docMk/>
            <pc:sldMk cId="3784913120" sldId="261"/>
            <ac:grpSpMk id="53" creationId="{71556397-5A47-441B-95F1-A54029F81E05}"/>
          </ac:grpSpMkLst>
        </pc:grpChg>
        <pc:grpChg chg="add mod">
          <ac:chgData name="Tang Bo" userId="332dbdf67b1791cd" providerId="LiveId" clId="{66AA717B-7298-4B6C-8E11-18FBAE380A5E}" dt="2021-10-20T01:42:29.893" v="1515" actId="164"/>
          <ac:grpSpMkLst>
            <pc:docMk/>
            <pc:sldMk cId="3784913120" sldId="261"/>
            <ac:grpSpMk id="59" creationId="{AAA2B653-DFE3-4B9B-9464-05286C3E65BE}"/>
          </ac:grpSpMkLst>
        </pc:grpChg>
        <pc:grpChg chg="add mod">
          <ac:chgData name="Tang Bo" userId="332dbdf67b1791cd" providerId="LiveId" clId="{66AA717B-7298-4B6C-8E11-18FBAE380A5E}" dt="2021-10-20T01:42:29.893" v="1515" actId="164"/>
          <ac:grpSpMkLst>
            <pc:docMk/>
            <pc:sldMk cId="3784913120" sldId="261"/>
            <ac:grpSpMk id="60" creationId="{930249AA-58EB-4CDA-9D9F-6404C1BBAD43}"/>
          </ac:grpSpMkLst>
        </pc:grpChg>
        <pc:grpChg chg="add mod topLvl">
          <ac:chgData name="Tang Bo" userId="332dbdf67b1791cd" providerId="LiveId" clId="{66AA717B-7298-4B6C-8E11-18FBAE380A5E}" dt="2021-10-20T01:44:44.663" v="1551" actId="164"/>
          <ac:grpSpMkLst>
            <pc:docMk/>
            <pc:sldMk cId="3784913120" sldId="261"/>
            <ac:grpSpMk id="61" creationId="{1AE0DDFD-1264-4BC6-9DC0-204E9335F86D}"/>
          </ac:grpSpMkLst>
        </pc:grpChg>
        <pc:grpChg chg="add del mod">
          <ac:chgData name="Tang Bo" userId="332dbdf67b1791cd" providerId="LiveId" clId="{66AA717B-7298-4B6C-8E11-18FBAE380A5E}" dt="2021-10-20T01:44:29.158" v="1524" actId="165"/>
          <ac:grpSpMkLst>
            <pc:docMk/>
            <pc:sldMk cId="3784913120" sldId="261"/>
            <ac:grpSpMk id="62" creationId="{655C4EFC-0CC6-4DE5-8902-3913424BDBD2}"/>
          </ac:grpSpMkLst>
        </pc:grpChg>
        <pc:grpChg chg="add mod">
          <ac:chgData name="Tang Bo" userId="332dbdf67b1791cd" providerId="LiveId" clId="{66AA717B-7298-4B6C-8E11-18FBAE380A5E}" dt="2021-10-20T01:44:44.663" v="1551" actId="164"/>
          <ac:grpSpMkLst>
            <pc:docMk/>
            <pc:sldMk cId="3784913120" sldId="261"/>
            <ac:grpSpMk id="64" creationId="{9392A747-526C-4097-B75F-12AD0E795BA1}"/>
          </ac:grpSpMkLst>
        </pc:grpChg>
        <pc:grpChg chg="add mod">
          <ac:chgData name="Tang Bo" userId="332dbdf67b1791cd" providerId="LiveId" clId="{66AA717B-7298-4B6C-8E11-18FBAE380A5E}" dt="2021-10-20T01:46:10.785" v="1567" actId="1076"/>
          <ac:grpSpMkLst>
            <pc:docMk/>
            <pc:sldMk cId="3784913120" sldId="261"/>
            <ac:grpSpMk id="71" creationId="{57C5C9F2-5DAB-4B53-95D0-71FCEDC5E405}"/>
          </ac:grpSpMkLst>
        </pc:grpChg>
        <pc:picChg chg="mod">
          <ac:chgData name="Tang Bo" userId="332dbdf67b1791cd" providerId="LiveId" clId="{66AA717B-7298-4B6C-8E11-18FBAE380A5E}" dt="2021-10-20T01:17:40.248" v="1125"/>
          <ac:picMkLst>
            <pc:docMk/>
            <pc:sldMk cId="3784913120" sldId="261"/>
            <ac:picMk id="6" creationId="{89C77D7D-74BE-4D81-92C6-E0F553E89CCF}"/>
          </ac:picMkLst>
        </pc:picChg>
        <pc:cxnChg chg="add mod">
          <ac:chgData name="Tang Bo" userId="332dbdf67b1791cd" providerId="LiveId" clId="{66AA717B-7298-4B6C-8E11-18FBAE380A5E}" dt="2021-10-20T01:44:29.158" v="1524" actId="165"/>
          <ac:cxnSpMkLst>
            <pc:docMk/>
            <pc:sldMk cId="3784913120" sldId="261"/>
            <ac:cxnSpMk id="41" creationId="{E579D4E0-126C-491C-B603-C63FBE9831F4}"/>
          </ac:cxnSpMkLst>
        </pc:cxnChg>
        <pc:cxnChg chg="add del">
          <ac:chgData name="Tang Bo" userId="332dbdf67b1791cd" providerId="LiveId" clId="{66AA717B-7298-4B6C-8E11-18FBAE380A5E}" dt="2021-10-20T01:32:23.709" v="1321" actId="11529"/>
          <ac:cxnSpMkLst>
            <pc:docMk/>
            <pc:sldMk cId="3784913120" sldId="261"/>
            <ac:cxnSpMk id="44" creationId="{C5B7419F-70F0-4EF4-BDEB-8F9B2D2A6C50}"/>
          </ac:cxnSpMkLst>
        </pc:cxnChg>
        <pc:cxnChg chg="add mod">
          <ac:chgData name="Tang Bo" userId="332dbdf67b1791cd" providerId="LiveId" clId="{66AA717B-7298-4B6C-8E11-18FBAE380A5E}" dt="2021-10-20T01:44:29.158" v="1524" actId="165"/>
          <ac:cxnSpMkLst>
            <pc:docMk/>
            <pc:sldMk cId="3784913120" sldId="261"/>
            <ac:cxnSpMk id="46" creationId="{CF0217B3-0532-45F4-AC90-00C9C123AA70}"/>
          </ac:cxnSpMkLst>
        </pc:cxnChg>
        <pc:cxnChg chg="add del mod">
          <ac:chgData name="Tang Bo" userId="332dbdf67b1791cd" providerId="LiveId" clId="{66AA717B-7298-4B6C-8E11-18FBAE380A5E}" dt="2021-10-20T01:37:16.316" v="1390"/>
          <ac:cxnSpMkLst>
            <pc:docMk/>
            <pc:sldMk cId="3784913120" sldId="261"/>
            <ac:cxnSpMk id="52" creationId="{6C379B24-D939-427D-BE8A-AD07F8396B39}"/>
          </ac:cxnSpMkLst>
        </pc:cxnChg>
        <pc:cxnChg chg="add mod">
          <ac:chgData name="Tang Bo" userId="332dbdf67b1791cd" providerId="LiveId" clId="{66AA717B-7298-4B6C-8E11-18FBAE380A5E}" dt="2021-10-20T01:47:42.331" v="1589" actId="14100"/>
          <ac:cxnSpMkLst>
            <pc:docMk/>
            <pc:sldMk cId="3784913120" sldId="261"/>
            <ac:cxnSpMk id="54" creationId="{9D54E99E-8806-490D-90C7-8C593E696459}"/>
          </ac:cxnSpMkLst>
        </pc:cxnChg>
        <pc:cxnChg chg="add mod">
          <ac:chgData name="Tang Bo" userId="332dbdf67b1791cd" providerId="LiveId" clId="{66AA717B-7298-4B6C-8E11-18FBAE380A5E}" dt="2021-10-20T01:47:51.486" v="1593" actId="1036"/>
          <ac:cxnSpMkLst>
            <pc:docMk/>
            <pc:sldMk cId="3784913120" sldId="261"/>
            <ac:cxnSpMk id="57" creationId="{7078C974-9A8B-47A7-A28B-8D9CB9EEC123}"/>
          </ac:cxnSpMkLst>
        </pc:cxnChg>
        <pc:cxnChg chg="add mod">
          <ac:chgData name="Tang Bo" userId="332dbdf67b1791cd" providerId="LiveId" clId="{66AA717B-7298-4B6C-8E11-18FBAE380A5E}" dt="2021-10-20T01:47:11.447" v="1581" actId="208"/>
          <ac:cxnSpMkLst>
            <pc:docMk/>
            <pc:sldMk cId="3784913120" sldId="261"/>
            <ac:cxnSpMk id="65" creationId="{DFBCADB1-1424-4471-B1A1-968B0467F364}"/>
          </ac:cxnSpMkLst>
        </pc:cxnChg>
        <pc:cxnChg chg="add del mod">
          <ac:chgData name="Tang Bo" userId="332dbdf67b1791cd" providerId="LiveId" clId="{66AA717B-7298-4B6C-8E11-18FBAE380A5E}" dt="2021-10-20T01:47:04.398" v="1580" actId="478"/>
          <ac:cxnSpMkLst>
            <pc:docMk/>
            <pc:sldMk cId="3784913120" sldId="261"/>
            <ac:cxnSpMk id="74" creationId="{582961DB-9F6C-44D0-89EB-79F79B9729E5}"/>
          </ac:cxnSpMkLst>
        </pc:cxnChg>
        <pc:cxnChg chg="add mod">
          <ac:chgData name="Tang Bo" userId="332dbdf67b1791cd" providerId="LiveId" clId="{66AA717B-7298-4B6C-8E11-18FBAE380A5E}" dt="2021-10-20T01:47:14.500" v="1582" actId="208"/>
          <ac:cxnSpMkLst>
            <pc:docMk/>
            <pc:sldMk cId="3784913120" sldId="261"/>
            <ac:cxnSpMk id="78" creationId="{EEFDCC6B-D87D-4C9D-9665-8325486D142F}"/>
          </ac:cxnSpMkLst>
        </pc:cxnChg>
      </pc:sldChg>
      <pc:sldChg chg="addSp delSp modSp new mod">
        <pc:chgData name="Tang Bo" userId="332dbdf67b1791cd" providerId="LiveId" clId="{66AA717B-7298-4B6C-8E11-18FBAE380A5E}" dt="2021-10-20T03:22:33.201" v="2003"/>
        <pc:sldMkLst>
          <pc:docMk/>
          <pc:sldMk cId="4294934061" sldId="262"/>
        </pc:sldMkLst>
        <pc:spChg chg="del">
          <ac:chgData name="Tang Bo" userId="332dbdf67b1791cd" providerId="LiveId" clId="{66AA717B-7298-4B6C-8E11-18FBAE380A5E}" dt="2021-10-20T02:24:03.749" v="1615" actId="478"/>
          <ac:spMkLst>
            <pc:docMk/>
            <pc:sldMk cId="4294934061" sldId="262"/>
            <ac:spMk id="2" creationId="{41E50183-EA73-4228-924E-6C511F380F21}"/>
          </ac:spMkLst>
        </pc:spChg>
        <pc:spChg chg="del">
          <ac:chgData name="Tang Bo" userId="332dbdf67b1791cd" providerId="LiveId" clId="{66AA717B-7298-4B6C-8E11-18FBAE380A5E}" dt="2021-10-20T02:24:03.749" v="1615" actId="478"/>
          <ac:spMkLst>
            <pc:docMk/>
            <pc:sldMk cId="4294934061" sldId="262"/>
            <ac:spMk id="3" creationId="{66055B9B-FDC4-45E9-B064-AF486AF5658C}"/>
          </ac:spMkLst>
        </pc:spChg>
        <pc:spChg chg="mod">
          <ac:chgData name="Tang Bo" userId="332dbdf67b1791cd" providerId="LiveId" clId="{66AA717B-7298-4B6C-8E11-18FBAE380A5E}" dt="2021-10-20T02:26:05.236" v="1617"/>
          <ac:spMkLst>
            <pc:docMk/>
            <pc:sldMk cId="4294934061" sldId="262"/>
            <ac:spMk id="8" creationId="{9BB067CB-8723-44C9-BC10-B579E7FD2FBE}"/>
          </ac:spMkLst>
        </pc:spChg>
        <pc:spChg chg="mod">
          <ac:chgData name="Tang Bo" userId="332dbdf67b1791cd" providerId="LiveId" clId="{66AA717B-7298-4B6C-8E11-18FBAE380A5E}" dt="2021-10-20T02:26:05.236" v="1617"/>
          <ac:spMkLst>
            <pc:docMk/>
            <pc:sldMk cId="4294934061" sldId="262"/>
            <ac:spMk id="9" creationId="{7BFED957-4719-46CA-BBC1-B069613CD666}"/>
          </ac:spMkLst>
        </pc:spChg>
        <pc:spChg chg="mod">
          <ac:chgData name="Tang Bo" userId="332dbdf67b1791cd" providerId="LiveId" clId="{66AA717B-7298-4B6C-8E11-18FBAE380A5E}" dt="2021-10-20T02:26:05.236" v="1617"/>
          <ac:spMkLst>
            <pc:docMk/>
            <pc:sldMk cId="4294934061" sldId="262"/>
            <ac:spMk id="10" creationId="{AF17F329-EB4E-434C-8908-31C623878BA9}"/>
          </ac:spMkLst>
        </pc:spChg>
        <pc:spChg chg="mod">
          <ac:chgData name="Tang Bo" userId="332dbdf67b1791cd" providerId="LiveId" clId="{66AA717B-7298-4B6C-8E11-18FBAE380A5E}" dt="2021-10-20T02:26:05.236" v="1617"/>
          <ac:spMkLst>
            <pc:docMk/>
            <pc:sldMk cId="4294934061" sldId="262"/>
            <ac:spMk id="11" creationId="{2E3DA627-EA9A-427E-9299-06607868ECCC}"/>
          </ac:spMkLst>
        </pc:spChg>
        <pc:spChg chg="mod">
          <ac:chgData name="Tang Bo" userId="332dbdf67b1791cd" providerId="LiveId" clId="{66AA717B-7298-4B6C-8E11-18FBAE380A5E}" dt="2021-10-20T02:26:05.236" v="1617"/>
          <ac:spMkLst>
            <pc:docMk/>
            <pc:sldMk cId="4294934061" sldId="262"/>
            <ac:spMk id="13" creationId="{54017C05-B3A3-409B-BAEC-773A1A77C1B7}"/>
          </ac:spMkLst>
        </pc:spChg>
        <pc:spChg chg="mod">
          <ac:chgData name="Tang Bo" userId="332dbdf67b1791cd" providerId="LiveId" clId="{66AA717B-7298-4B6C-8E11-18FBAE380A5E}" dt="2021-10-20T02:26:05.236" v="1617"/>
          <ac:spMkLst>
            <pc:docMk/>
            <pc:sldMk cId="4294934061" sldId="262"/>
            <ac:spMk id="14" creationId="{35375E3B-81F3-4B5B-988E-706590AF2ADE}"/>
          </ac:spMkLst>
        </pc:spChg>
        <pc:spChg chg="mod">
          <ac:chgData name="Tang Bo" userId="332dbdf67b1791cd" providerId="LiveId" clId="{66AA717B-7298-4B6C-8E11-18FBAE380A5E}" dt="2021-10-20T02:26:05.236" v="1617"/>
          <ac:spMkLst>
            <pc:docMk/>
            <pc:sldMk cId="4294934061" sldId="262"/>
            <ac:spMk id="16" creationId="{56F0DB7D-8844-428C-A4DB-FFA6701DA030}"/>
          </ac:spMkLst>
        </pc:spChg>
        <pc:spChg chg="mod">
          <ac:chgData name="Tang Bo" userId="332dbdf67b1791cd" providerId="LiveId" clId="{66AA717B-7298-4B6C-8E11-18FBAE380A5E}" dt="2021-10-20T02:26:05.236" v="1617"/>
          <ac:spMkLst>
            <pc:docMk/>
            <pc:sldMk cId="4294934061" sldId="262"/>
            <ac:spMk id="17" creationId="{7415E1EA-C65F-4F20-AE1F-B98842DCFB17}"/>
          </ac:spMkLst>
        </pc:spChg>
        <pc:spChg chg="mod topLvl">
          <ac:chgData name="Tang Bo" userId="332dbdf67b1791cd" providerId="LiveId" clId="{66AA717B-7298-4B6C-8E11-18FBAE380A5E}" dt="2021-10-20T03:20:51.276" v="1993" actId="164"/>
          <ac:spMkLst>
            <pc:docMk/>
            <pc:sldMk cId="4294934061" sldId="262"/>
            <ac:spMk id="19" creationId="{93E10D39-43FF-49B5-BAD2-72193B53E1C7}"/>
          </ac:spMkLst>
        </pc:spChg>
        <pc:spChg chg="mod topLvl">
          <ac:chgData name="Tang Bo" userId="332dbdf67b1791cd" providerId="LiveId" clId="{66AA717B-7298-4B6C-8E11-18FBAE380A5E}" dt="2021-10-20T03:20:51.276" v="1993" actId="164"/>
          <ac:spMkLst>
            <pc:docMk/>
            <pc:sldMk cId="4294934061" sldId="262"/>
            <ac:spMk id="20" creationId="{F662D9EA-952A-4331-B220-0DC9A5158606}"/>
          </ac:spMkLst>
        </pc:spChg>
        <pc:spChg chg="mod topLvl">
          <ac:chgData name="Tang Bo" userId="332dbdf67b1791cd" providerId="LiveId" clId="{66AA717B-7298-4B6C-8E11-18FBAE380A5E}" dt="2021-10-20T03:20:26.001" v="1992" actId="164"/>
          <ac:spMkLst>
            <pc:docMk/>
            <pc:sldMk cId="4294934061" sldId="262"/>
            <ac:spMk id="22" creationId="{94B6E53A-9EE6-4F73-9FE7-429CDA120C0A}"/>
          </ac:spMkLst>
        </pc:spChg>
        <pc:spChg chg="mod topLvl">
          <ac:chgData name="Tang Bo" userId="332dbdf67b1791cd" providerId="LiveId" clId="{66AA717B-7298-4B6C-8E11-18FBAE380A5E}" dt="2021-10-20T03:20:26.001" v="1992" actId="164"/>
          <ac:spMkLst>
            <pc:docMk/>
            <pc:sldMk cId="4294934061" sldId="262"/>
            <ac:spMk id="23" creationId="{18A0366F-2AF8-453D-B673-187259486D4B}"/>
          </ac:spMkLst>
        </pc:spChg>
        <pc:spChg chg="add del">
          <ac:chgData name="Tang Bo" userId="332dbdf67b1791cd" providerId="LiveId" clId="{66AA717B-7298-4B6C-8E11-18FBAE380A5E}" dt="2021-10-20T02:30:31.129" v="1628" actId="22"/>
          <ac:spMkLst>
            <pc:docMk/>
            <pc:sldMk cId="4294934061" sldId="262"/>
            <ac:spMk id="25" creationId="{C68DABFC-C642-4EE3-A05D-4633C176AC2A}"/>
          </ac:spMkLst>
        </pc:spChg>
        <pc:spChg chg="add mod">
          <ac:chgData name="Tang Bo" userId="332dbdf67b1791cd" providerId="LiveId" clId="{66AA717B-7298-4B6C-8E11-18FBAE380A5E}" dt="2021-10-20T03:18:46.145" v="1976"/>
          <ac:spMkLst>
            <pc:docMk/>
            <pc:sldMk cId="4294934061" sldId="262"/>
            <ac:spMk id="29" creationId="{3844C675-7D5A-49C5-B5EC-D1D49555C0DC}"/>
          </ac:spMkLst>
        </pc:spChg>
        <pc:grpChg chg="add mod">
          <ac:chgData name="Tang Bo" userId="332dbdf67b1791cd" providerId="LiveId" clId="{66AA717B-7298-4B6C-8E11-18FBAE380A5E}" dt="2021-10-20T02:26:05.236" v="1617"/>
          <ac:grpSpMkLst>
            <pc:docMk/>
            <pc:sldMk cId="4294934061" sldId="262"/>
            <ac:grpSpMk id="4" creationId="{98DD11F0-84B8-432A-BA96-7A570E3F7D63}"/>
          </ac:grpSpMkLst>
        </pc:grpChg>
        <pc:grpChg chg="mod">
          <ac:chgData name="Tang Bo" userId="332dbdf67b1791cd" providerId="LiveId" clId="{66AA717B-7298-4B6C-8E11-18FBAE380A5E}" dt="2021-10-20T02:26:05.236" v="1617"/>
          <ac:grpSpMkLst>
            <pc:docMk/>
            <pc:sldMk cId="4294934061" sldId="262"/>
            <ac:grpSpMk id="5" creationId="{5352A957-52B3-4E15-961C-EAEAC7921E31}"/>
          </ac:grpSpMkLst>
        </pc:grpChg>
        <pc:grpChg chg="mod">
          <ac:chgData name="Tang Bo" userId="332dbdf67b1791cd" providerId="LiveId" clId="{66AA717B-7298-4B6C-8E11-18FBAE380A5E}" dt="2021-10-20T02:26:05.236" v="1617"/>
          <ac:grpSpMkLst>
            <pc:docMk/>
            <pc:sldMk cId="4294934061" sldId="262"/>
            <ac:grpSpMk id="7" creationId="{FF798C87-196C-4B1A-B8D9-1A99D4B52AE8}"/>
          </ac:grpSpMkLst>
        </pc:grpChg>
        <pc:grpChg chg="add del mod">
          <ac:chgData name="Tang Bo" userId="332dbdf67b1791cd" providerId="LiveId" clId="{66AA717B-7298-4B6C-8E11-18FBAE380A5E}" dt="2021-10-20T02:26:29.644" v="1618" actId="478"/>
          <ac:grpSpMkLst>
            <pc:docMk/>
            <pc:sldMk cId="4294934061" sldId="262"/>
            <ac:grpSpMk id="12" creationId="{AAC4F665-361B-4CBC-8664-B90F6A96075E}"/>
          </ac:grpSpMkLst>
        </pc:grpChg>
        <pc:grpChg chg="mod">
          <ac:chgData name="Tang Bo" userId="332dbdf67b1791cd" providerId="LiveId" clId="{66AA717B-7298-4B6C-8E11-18FBAE380A5E}" dt="2021-10-20T02:26:05.236" v="1617"/>
          <ac:grpSpMkLst>
            <pc:docMk/>
            <pc:sldMk cId="4294934061" sldId="262"/>
            <ac:grpSpMk id="15" creationId="{5CCA3521-F296-47E9-9FAB-6A919AD12C67}"/>
          </ac:grpSpMkLst>
        </pc:grpChg>
        <pc:grpChg chg="add del mod">
          <ac:chgData name="Tang Bo" userId="332dbdf67b1791cd" providerId="LiveId" clId="{66AA717B-7298-4B6C-8E11-18FBAE380A5E}" dt="2021-10-20T02:31:05.577" v="1637" actId="165"/>
          <ac:grpSpMkLst>
            <pc:docMk/>
            <pc:sldMk cId="4294934061" sldId="262"/>
            <ac:grpSpMk id="18" creationId="{74EA27F2-BA01-4C72-AAE7-653270D933C6}"/>
          </ac:grpSpMkLst>
        </pc:grpChg>
        <pc:grpChg chg="del mod topLvl">
          <ac:chgData name="Tang Bo" userId="332dbdf67b1791cd" providerId="LiveId" clId="{66AA717B-7298-4B6C-8E11-18FBAE380A5E}" dt="2021-10-20T02:31:10.812" v="1638" actId="165"/>
          <ac:grpSpMkLst>
            <pc:docMk/>
            <pc:sldMk cId="4294934061" sldId="262"/>
            <ac:grpSpMk id="21" creationId="{77A856F9-7421-4CAE-8638-4DFF85534B10}"/>
          </ac:grpSpMkLst>
        </pc:grpChg>
        <pc:grpChg chg="add del mod">
          <ac:chgData name="Tang Bo" userId="332dbdf67b1791cd" providerId="LiveId" clId="{66AA717B-7298-4B6C-8E11-18FBAE380A5E}" dt="2021-10-20T03:19:08.173" v="1981" actId="165"/>
          <ac:grpSpMkLst>
            <pc:docMk/>
            <pc:sldMk cId="4294934061" sldId="262"/>
            <ac:grpSpMk id="26" creationId="{187F59B6-1154-4A79-9415-0676D57FA7A1}"/>
          </ac:grpSpMkLst>
        </pc:grpChg>
        <pc:grpChg chg="add mod">
          <ac:chgData name="Tang Bo" userId="332dbdf67b1791cd" providerId="LiveId" clId="{66AA717B-7298-4B6C-8E11-18FBAE380A5E}" dt="2021-10-20T03:20:51.276" v="1993" actId="164"/>
          <ac:grpSpMkLst>
            <pc:docMk/>
            <pc:sldMk cId="4294934061" sldId="262"/>
            <ac:grpSpMk id="30" creationId="{0F5FD1BE-1041-4C41-B204-ECD6065275B5}"/>
          </ac:grpSpMkLst>
        </pc:grpChg>
        <pc:grpChg chg="add mod">
          <ac:chgData name="Tang Bo" userId="332dbdf67b1791cd" providerId="LiveId" clId="{66AA717B-7298-4B6C-8E11-18FBAE380A5E}" dt="2021-10-20T03:20:51.276" v="1993" actId="164"/>
          <ac:grpSpMkLst>
            <pc:docMk/>
            <pc:sldMk cId="4294934061" sldId="262"/>
            <ac:grpSpMk id="31" creationId="{9C633B1C-DA0A-4944-847B-90EB80901408}"/>
          </ac:grpSpMkLst>
        </pc:grpChg>
        <pc:graphicFrameChg chg="add del mod">
          <ac:chgData name="Tang Bo" userId="332dbdf67b1791cd" providerId="LiveId" clId="{66AA717B-7298-4B6C-8E11-18FBAE380A5E}" dt="2021-10-20T02:44:51.652" v="1655"/>
          <ac:graphicFrameMkLst>
            <pc:docMk/>
            <pc:sldMk cId="4294934061" sldId="262"/>
            <ac:graphicFrameMk id="27" creationId="{D748604C-74CC-40BE-AD16-E52FEAB281D1}"/>
          </ac:graphicFrameMkLst>
        </pc:graphicFrameChg>
        <pc:graphicFrameChg chg="add del mod modGraphic">
          <ac:chgData name="Tang Bo" userId="332dbdf67b1791cd" providerId="LiveId" clId="{66AA717B-7298-4B6C-8E11-18FBAE380A5E}" dt="2021-10-20T03:18:03.572" v="1968" actId="478"/>
          <ac:graphicFrameMkLst>
            <pc:docMk/>
            <pc:sldMk cId="4294934061" sldId="262"/>
            <ac:graphicFrameMk id="28" creationId="{F78A7C17-3709-4D2B-82B8-868FDC1423CD}"/>
          </ac:graphicFrameMkLst>
        </pc:graphicFrameChg>
        <pc:picChg chg="mod">
          <ac:chgData name="Tang Bo" userId="332dbdf67b1791cd" providerId="LiveId" clId="{66AA717B-7298-4B6C-8E11-18FBAE380A5E}" dt="2021-10-20T02:26:05.236" v="1617"/>
          <ac:picMkLst>
            <pc:docMk/>
            <pc:sldMk cId="4294934061" sldId="262"/>
            <ac:picMk id="6" creationId="{8C8DA2DE-0C40-4EB4-BD63-DCA71ACDA8FC}"/>
          </ac:picMkLst>
        </pc:picChg>
        <pc:picChg chg="add mod">
          <ac:chgData name="Tang Bo" userId="332dbdf67b1791cd" providerId="LiveId" clId="{66AA717B-7298-4B6C-8E11-18FBAE380A5E}" dt="2021-10-20T03:22:33.201" v="2003"/>
          <ac:picMkLst>
            <pc:docMk/>
            <pc:sldMk cId="4294934061" sldId="262"/>
            <ac:picMk id="33" creationId="{5F2AC6AA-3C02-4F4B-841F-E53F98D01924}"/>
          </ac:picMkLst>
        </pc:picChg>
      </pc:sldChg>
      <pc:sldChg chg="delSp new del mod">
        <pc:chgData name="Tang Bo" userId="332dbdf67b1791cd" providerId="LiveId" clId="{66AA717B-7298-4B6C-8E11-18FBAE380A5E}" dt="2021-10-20T03:17:45.773" v="1967" actId="47"/>
        <pc:sldMkLst>
          <pc:docMk/>
          <pc:sldMk cId="572462564" sldId="263"/>
        </pc:sldMkLst>
        <pc:spChg chg="del">
          <ac:chgData name="Tang Bo" userId="332dbdf67b1791cd" providerId="LiveId" clId="{66AA717B-7298-4B6C-8E11-18FBAE380A5E}" dt="2021-10-20T03:10:18.413" v="1965" actId="478"/>
          <ac:spMkLst>
            <pc:docMk/>
            <pc:sldMk cId="572462564" sldId="263"/>
            <ac:spMk id="2" creationId="{958177C3-07AF-4684-ABF5-D1DA72BFAA99}"/>
          </ac:spMkLst>
        </pc:spChg>
        <pc:spChg chg="del">
          <ac:chgData name="Tang Bo" userId="332dbdf67b1791cd" providerId="LiveId" clId="{66AA717B-7298-4B6C-8E11-18FBAE380A5E}" dt="2021-10-20T03:10:18.413" v="1965" actId="478"/>
          <ac:spMkLst>
            <pc:docMk/>
            <pc:sldMk cId="572462564" sldId="263"/>
            <ac:spMk id="3" creationId="{C27E25C7-8F9E-4149-9537-50E30EC8F817}"/>
          </ac:spMkLst>
        </pc:spChg>
      </pc:sldChg>
      <pc:sldChg chg="modSp add del mod">
        <pc:chgData name="Tang Bo" userId="332dbdf67b1791cd" providerId="LiveId" clId="{66AA717B-7298-4B6C-8E11-18FBAE380A5E}" dt="2021-10-20T03:05:39.691" v="1928" actId="47"/>
        <pc:sldMkLst>
          <pc:docMk/>
          <pc:sldMk cId="983406343" sldId="263"/>
        </pc:sldMkLst>
        <pc:graphicFrameChg chg="modGraphic">
          <ac:chgData name="Tang Bo" userId="332dbdf67b1791cd" providerId="LiveId" clId="{66AA717B-7298-4B6C-8E11-18FBAE380A5E}" dt="2021-10-20T03:05:12.467" v="1925" actId="21"/>
          <ac:graphicFrameMkLst>
            <pc:docMk/>
            <pc:sldMk cId="983406343" sldId="263"/>
            <ac:graphicFrameMk id="28" creationId="{F78A7C17-3709-4D2B-82B8-868FDC1423CD}"/>
          </ac:graphicFrameMkLst>
        </pc:graphicFrameChg>
      </pc:sldChg>
      <pc:sldChg chg="addSp modSp add ord">
        <pc:chgData name="Tang Bo" userId="332dbdf67b1791cd" providerId="LiveId" clId="{66AA717B-7298-4B6C-8E11-18FBAE380A5E}" dt="2021-10-20T03:18:53.913" v="1979"/>
        <pc:sldMkLst>
          <pc:docMk/>
          <pc:sldMk cId="1275489465" sldId="264"/>
        </pc:sldMkLst>
        <pc:spChg chg="add mod">
          <ac:chgData name="Tang Bo" userId="332dbdf67b1791cd" providerId="LiveId" clId="{66AA717B-7298-4B6C-8E11-18FBAE380A5E}" dt="2021-10-20T03:18:47.626" v="1977"/>
          <ac:spMkLst>
            <pc:docMk/>
            <pc:sldMk cId="1275489465" sldId="264"/>
            <ac:spMk id="16" creationId="{3B6AEAE8-284C-407A-9A5D-761400F6A146}"/>
          </ac:spMkLst>
        </pc:spChg>
      </pc:sldChg>
      <pc:sldChg chg="addSp delSp modSp add mod ord">
        <pc:chgData name="Tang Bo" userId="332dbdf67b1791cd" providerId="LiveId" clId="{66AA717B-7298-4B6C-8E11-18FBAE380A5E}" dt="2021-10-20T03:55:50.241" v="2035" actId="164"/>
        <pc:sldMkLst>
          <pc:docMk/>
          <pc:sldMk cId="3258268305" sldId="265"/>
        </pc:sldMkLst>
        <pc:spChg chg="mod topLvl">
          <ac:chgData name="Tang Bo" userId="332dbdf67b1791cd" providerId="LiveId" clId="{66AA717B-7298-4B6C-8E11-18FBAE380A5E}" dt="2021-10-20T03:55:50.241" v="2035" actId="164"/>
          <ac:spMkLst>
            <pc:docMk/>
            <pc:sldMk cId="3258268305" sldId="265"/>
            <ac:spMk id="13" creationId="{AD1EDD7F-535C-4E02-A927-F3EDE51B5763}"/>
          </ac:spMkLst>
        </pc:spChg>
        <pc:spChg chg="mod topLvl">
          <ac:chgData name="Tang Bo" userId="332dbdf67b1791cd" providerId="LiveId" clId="{66AA717B-7298-4B6C-8E11-18FBAE380A5E}" dt="2021-10-20T03:55:50.241" v="2035" actId="164"/>
          <ac:spMkLst>
            <pc:docMk/>
            <pc:sldMk cId="3258268305" sldId="265"/>
            <ac:spMk id="14" creationId="{B7155F91-91C3-442E-BB0E-7BAF849F415B}"/>
          </ac:spMkLst>
        </pc:spChg>
        <pc:spChg chg="mod topLvl">
          <ac:chgData name="Tang Bo" userId="332dbdf67b1791cd" providerId="LiveId" clId="{66AA717B-7298-4B6C-8E11-18FBAE380A5E}" dt="2021-10-20T03:55:41.138" v="2034" actId="164"/>
          <ac:spMkLst>
            <pc:docMk/>
            <pc:sldMk cId="3258268305" sldId="265"/>
            <ac:spMk id="16" creationId="{A1767DAF-DE54-463F-9659-542B425C86F3}"/>
          </ac:spMkLst>
        </pc:spChg>
        <pc:spChg chg="mod topLvl">
          <ac:chgData name="Tang Bo" userId="332dbdf67b1791cd" providerId="LiveId" clId="{66AA717B-7298-4B6C-8E11-18FBAE380A5E}" dt="2021-10-20T03:55:41.138" v="2034" actId="164"/>
          <ac:spMkLst>
            <pc:docMk/>
            <pc:sldMk cId="3258268305" sldId="265"/>
            <ac:spMk id="17" creationId="{D53C64CE-4FE6-4A3B-B506-9379152C6A1D}"/>
          </ac:spMkLst>
        </pc:spChg>
        <pc:grpChg chg="add mod">
          <ac:chgData name="Tang Bo" userId="332dbdf67b1791cd" providerId="LiveId" clId="{66AA717B-7298-4B6C-8E11-18FBAE380A5E}" dt="2021-10-20T03:55:50.241" v="2035" actId="164"/>
          <ac:grpSpMkLst>
            <pc:docMk/>
            <pc:sldMk cId="3258268305" sldId="265"/>
            <ac:grpSpMk id="2" creationId="{60026000-532A-4372-90E1-1F42B93CE76F}"/>
          </ac:grpSpMkLst>
        </pc:grpChg>
        <pc:grpChg chg="add mod">
          <ac:chgData name="Tang Bo" userId="332dbdf67b1791cd" providerId="LiveId" clId="{66AA717B-7298-4B6C-8E11-18FBAE380A5E}" dt="2021-10-20T03:55:50.241" v="2035" actId="164"/>
          <ac:grpSpMkLst>
            <pc:docMk/>
            <pc:sldMk cId="3258268305" sldId="265"/>
            <ac:grpSpMk id="3" creationId="{050A76C5-39F8-48BF-A703-2AD6AEB3CBDA}"/>
          </ac:grpSpMkLst>
        </pc:grpChg>
        <pc:grpChg chg="del mod topLvl">
          <ac:chgData name="Tang Bo" userId="332dbdf67b1791cd" providerId="LiveId" clId="{66AA717B-7298-4B6C-8E11-18FBAE380A5E}" dt="2021-10-20T03:55:17.284" v="2028" actId="165"/>
          <ac:grpSpMkLst>
            <pc:docMk/>
            <pc:sldMk cId="3258268305" sldId="265"/>
            <ac:grpSpMk id="22" creationId="{FFDBE344-4C56-468E-8B32-77169183EBF0}"/>
          </ac:grpSpMkLst>
        </pc:grpChg>
        <pc:grpChg chg="del">
          <ac:chgData name="Tang Bo" userId="332dbdf67b1791cd" providerId="LiveId" clId="{66AA717B-7298-4B6C-8E11-18FBAE380A5E}" dt="2021-10-20T03:55:10.055" v="2027" actId="165"/>
          <ac:grpSpMkLst>
            <pc:docMk/>
            <pc:sldMk cId="3258268305" sldId="265"/>
            <ac:grpSpMk id="23" creationId="{F4A990B9-F12F-42A1-AED2-F21C1E619D1B}"/>
          </ac:grpSpMkLst>
        </pc:grpChg>
        <pc:grpChg chg="del">
          <ac:chgData name="Tang Bo" userId="332dbdf67b1791cd" providerId="LiveId" clId="{66AA717B-7298-4B6C-8E11-18FBAE380A5E}" dt="2021-10-20T03:54:11.370" v="2007" actId="478"/>
          <ac:grpSpMkLst>
            <pc:docMk/>
            <pc:sldMk cId="3258268305" sldId="265"/>
            <ac:grpSpMk id="39" creationId="{1E2680B3-F312-4FC7-8400-90E7B9684F17}"/>
          </ac:grpSpMkLst>
        </pc:grpChg>
        <pc:grpChg chg="del">
          <ac:chgData name="Tang Bo" userId="332dbdf67b1791cd" providerId="LiveId" clId="{66AA717B-7298-4B6C-8E11-18FBAE380A5E}" dt="2021-10-20T03:54:11.370" v="2007" actId="478"/>
          <ac:grpSpMkLst>
            <pc:docMk/>
            <pc:sldMk cId="3258268305" sldId="265"/>
            <ac:grpSpMk id="60" creationId="{930249AA-58EB-4CDA-9D9F-6404C1BBAD43}"/>
          </ac:grpSpMkLst>
        </pc:grpChg>
        <pc:grpChg chg="del">
          <ac:chgData name="Tang Bo" userId="332dbdf67b1791cd" providerId="LiveId" clId="{66AA717B-7298-4B6C-8E11-18FBAE380A5E}" dt="2021-10-20T03:54:11.370" v="2007" actId="478"/>
          <ac:grpSpMkLst>
            <pc:docMk/>
            <pc:sldMk cId="3258268305" sldId="265"/>
            <ac:grpSpMk id="64" creationId="{9392A747-526C-4097-B75F-12AD0E795BA1}"/>
          </ac:grpSpMkLst>
        </pc:grpChg>
        <pc:grpChg chg="del">
          <ac:chgData name="Tang Bo" userId="332dbdf67b1791cd" providerId="LiveId" clId="{66AA717B-7298-4B6C-8E11-18FBAE380A5E}" dt="2021-10-20T03:54:11.370" v="2007" actId="478"/>
          <ac:grpSpMkLst>
            <pc:docMk/>
            <pc:sldMk cId="3258268305" sldId="265"/>
            <ac:grpSpMk id="71" creationId="{57C5C9F2-5DAB-4B53-95D0-71FCEDC5E405}"/>
          </ac:grpSpMkLst>
        </pc:grpChg>
        <pc:cxnChg chg="del">
          <ac:chgData name="Tang Bo" userId="332dbdf67b1791cd" providerId="LiveId" clId="{66AA717B-7298-4B6C-8E11-18FBAE380A5E}" dt="2021-10-20T03:54:11.370" v="2007" actId="478"/>
          <ac:cxnSpMkLst>
            <pc:docMk/>
            <pc:sldMk cId="3258268305" sldId="265"/>
            <ac:cxnSpMk id="65" creationId="{DFBCADB1-1424-4471-B1A1-968B0467F364}"/>
          </ac:cxnSpMkLst>
        </pc:cxnChg>
        <pc:cxnChg chg="del">
          <ac:chgData name="Tang Bo" userId="332dbdf67b1791cd" providerId="LiveId" clId="{66AA717B-7298-4B6C-8E11-18FBAE380A5E}" dt="2021-10-20T03:54:11.370" v="2007" actId="478"/>
          <ac:cxnSpMkLst>
            <pc:docMk/>
            <pc:sldMk cId="3258268305" sldId="265"/>
            <ac:cxnSpMk id="78" creationId="{EEFDCC6B-D87D-4C9D-9665-8325486D142F}"/>
          </ac:cxnSpMkLst>
        </pc:cxnChg>
      </pc:sldChg>
      <pc:sldChg chg="addSp delSp modSp add mod ord">
        <pc:chgData name="Tang Bo" userId="332dbdf67b1791cd" providerId="LiveId" clId="{66AA717B-7298-4B6C-8E11-18FBAE380A5E}" dt="2021-10-20T04:56:35.935" v="2433" actId="1076"/>
        <pc:sldMkLst>
          <pc:docMk/>
          <pc:sldMk cId="1347487427" sldId="266"/>
        </pc:sldMkLst>
        <pc:spChg chg="mod topLvl">
          <ac:chgData name="Tang Bo" userId="332dbdf67b1791cd" providerId="LiveId" clId="{66AA717B-7298-4B6C-8E11-18FBAE380A5E}" dt="2021-10-20T04:55:19.509" v="2425" actId="14100"/>
          <ac:spMkLst>
            <pc:docMk/>
            <pc:sldMk cId="1347487427" sldId="266"/>
            <ac:spMk id="13" creationId="{AD1EDD7F-535C-4E02-A927-F3EDE51B5763}"/>
          </ac:spMkLst>
        </pc:spChg>
        <pc:spChg chg="mod topLvl">
          <ac:chgData name="Tang Bo" userId="332dbdf67b1791cd" providerId="LiveId" clId="{66AA717B-7298-4B6C-8E11-18FBAE380A5E}" dt="2021-10-20T03:56:56.837" v="2050" actId="165"/>
          <ac:spMkLst>
            <pc:docMk/>
            <pc:sldMk cId="1347487427" sldId="266"/>
            <ac:spMk id="14" creationId="{B7155F91-91C3-442E-BB0E-7BAF849F415B}"/>
          </ac:spMkLst>
        </pc:spChg>
        <pc:spChg chg="mod topLvl">
          <ac:chgData name="Tang Bo" userId="332dbdf67b1791cd" providerId="LiveId" clId="{66AA717B-7298-4B6C-8E11-18FBAE380A5E}" dt="2021-10-20T04:55:01.577" v="2419" actId="14100"/>
          <ac:spMkLst>
            <pc:docMk/>
            <pc:sldMk cId="1347487427" sldId="266"/>
            <ac:spMk id="16" creationId="{A1767DAF-DE54-463F-9659-542B425C86F3}"/>
          </ac:spMkLst>
        </pc:spChg>
        <pc:spChg chg="mod topLvl">
          <ac:chgData name="Tang Bo" userId="332dbdf67b1791cd" providerId="LiveId" clId="{66AA717B-7298-4B6C-8E11-18FBAE380A5E}" dt="2021-10-20T04:55:13.028" v="2424" actId="20577"/>
          <ac:spMkLst>
            <pc:docMk/>
            <pc:sldMk cId="1347487427" sldId="266"/>
            <ac:spMk id="17" creationId="{D53C64CE-4FE6-4A3B-B506-9379152C6A1D}"/>
          </ac:spMkLst>
        </pc:spChg>
        <pc:grpChg chg="del mod topLvl">
          <ac:chgData name="Tang Bo" userId="332dbdf67b1791cd" providerId="LiveId" clId="{66AA717B-7298-4B6C-8E11-18FBAE380A5E}" dt="2021-10-20T03:57:01.989" v="2051" actId="165"/>
          <ac:grpSpMkLst>
            <pc:docMk/>
            <pc:sldMk cId="1347487427" sldId="266"/>
            <ac:grpSpMk id="2" creationId="{60026000-532A-4372-90E1-1F42B93CE76F}"/>
          </ac:grpSpMkLst>
        </pc:grpChg>
        <pc:grpChg chg="del">
          <ac:chgData name="Tang Bo" userId="332dbdf67b1791cd" providerId="LiveId" clId="{66AA717B-7298-4B6C-8E11-18FBAE380A5E}" dt="2021-10-20T03:56:56.837" v="2050" actId="165"/>
          <ac:grpSpMkLst>
            <pc:docMk/>
            <pc:sldMk cId="1347487427" sldId="266"/>
            <ac:grpSpMk id="3" creationId="{050A76C5-39F8-48BF-A703-2AD6AEB3CBDA}"/>
          </ac:grpSpMkLst>
        </pc:grpChg>
        <pc:picChg chg="add mod">
          <ac:chgData name="Tang Bo" userId="332dbdf67b1791cd" providerId="LiveId" clId="{66AA717B-7298-4B6C-8E11-18FBAE380A5E}" dt="2021-10-20T04:56:35.935" v="2433" actId="1076"/>
          <ac:picMkLst>
            <pc:docMk/>
            <pc:sldMk cId="1347487427" sldId="266"/>
            <ac:picMk id="15" creationId="{9ACE2005-B8E0-449C-B9EC-34173F58CD3D}"/>
          </ac:picMkLst>
        </pc:picChg>
      </pc:sldChg>
      <pc:sldChg chg="modSp add mod">
        <pc:chgData name="Tang Bo" userId="332dbdf67b1791cd" providerId="LiveId" clId="{66AA717B-7298-4B6C-8E11-18FBAE380A5E}" dt="2021-10-20T04:03:09.360" v="2102" actId="14100"/>
        <pc:sldMkLst>
          <pc:docMk/>
          <pc:sldMk cId="419617381" sldId="267"/>
        </pc:sldMkLst>
        <pc:spChg chg="mod">
          <ac:chgData name="Tang Bo" userId="332dbdf67b1791cd" providerId="LiveId" clId="{66AA717B-7298-4B6C-8E11-18FBAE380A5E}" dt="2021-10-20T04:03:09.360" v="2102" actId="14100"/>
          <ac:spMkLst>
            <pc:docMk/>
            <pc:sldMk cId="419617381" sldId="267"/>
            <ac:spMk id="13" creationId="{AD1EDD7F-535C-4E02-A927-F3EDE51B5763}"/>
          </ac:spMkLst>
        </pc:spChg>
        <pc:spChg chg="mod">
          <ac:chgData name="Tang Bo" userId="332dbdf67b1791cd" providerId="LiveId" clId="{66AA717B-7298-4B6C-8E11-18FBAE380A5E}" dt="2021-10-20T04:03:01.194" v="2101" actId="14100"/>
          <ac:spMkLst>
            <pc:docMk/>
            <pc:sldMk cId="419617381" sldId="267"/>
            <ac:spMk id="17" creationId="{D53C64CE-4FE6-4A3B-B506-9379152C6A1D}"/>
          </ac:spMkLst>
        </pc:spChg>
      </pc:sldChg>
      <pc:sldChg chg="modSp add mod">
        <pc:chgData name="Tang Bo" userId="332dbdf67b1791cd" providerId="LiveId" clId="{66AA717B-7298-4B6C-8E11-18FBAE380A5E}" dt="2021-10-20T04:04:18.405" v="2142" actId="14100"/>
        <pc:sldMkLst>
          <pc:docMk/>
          <pc:sldMk cId="2546739623" sldId="268"/>
        </pc:sldMkLst>
        <pc:spChg chg="mod">
          <ac:chgData name="Tang Bo" userId="332dbdf67b1791cd" providerId="LiveId" clId="{66AA717B-7298-4B6C-8E11-18FBAE380A5E}" dt="2021-10-20T04:04:18.405" v="2142" actId="14100"/>
          <ac:spMkLst>
            <pc:docMk/>
            <pc:sldMk cId="2546739623" sldId="268"/>
            <ac:spMk id="13" creationId="{AD1EDD7F-535C-4E02-A927-F3EDE51B5763}"/>
          </ac:spMkLst>
        </pc:spChg>
        <pc:spChg chg="mod">
          <ac:chgData name="Tang Bo" userId="332dbdf67b1791cd" providerId="LiveId" clId="{66AA717B-7298-4B6C-8E11-18FBAE380A5E}" dt="2021-10-20T04:03:57.271" v="2139" actId="14100"/>
          <ac:spMkLst>
            <pc:docMk/>
            <pc:sldMk cId="2546739623" sldId="268"/>
            <ac:spMk id="17" creationId="{D53C64CE-4FE6-4A3B-B506-9379152C6A1D}"/>
          </ac:spMkLst>
        </pc:spChg>
      </pc:sldChg>
      <pc:sldChg chg="addSp delSp modSp add mod">
        <pc:chgData name="Tang Bo" userId="332dbdf67b1791cd" providerId="LiveId" clId="{66AA717B-7298-4B6C-8E11-18FBAE380A5E}" dt="2021-10-20T04:05:59.634" v="2185" actId="164"/>
        <pc:sldMkLst>
          <pc:docMk/>
          <pc:sldMk cId="4001001606" sldId="269"/>
        </pc:sldMkLst>
        <pc:spChg chg="mod topLvl">
          <ac:chgData name="Tang Bo" userId="332dbdf67b1791cd" providerId="LiveId" clId="{66AA717B-7298-4B6C-8E11-18FBAE380A5E}" dt="2021-10-20T04:05:59.634" v="2185" actId="164"/>
          <ac:spMkLst>
            <pc:docMk/>
            <pc:sldMk cId="4001001606" sldId="269"/>
            <ac:spMk id="13" creationId="{AD1EDD7F-535C-4E02-A927-F3EDE51B5763}"/>
          </ac:spMkLst>
        </pc:spChg>
        <pc:spChg chg="mod topLvl">
          <ac:chgData name="Tang Bo" userId="332dbdf67b1791cd" providerId="LiveId" clId="{66AA717B-7298-4B6C-8E11-18FBAE380A5E}" dt="2021-10-20T04:05:59.634" v="2185" actId="164"/>
          <ac:spMkLst>
            <pc:docMk/>
            <pc:sldMk cId="4001001606" sldId="269"/>
            <ac:spMk id="14" creationId="{B7155F91-91C3-442E-BB0E-7BAF849F415B}"/>
          </ac:spMkLst>
        </pc:spChg>
        <pc:spChg chg="mod topLvl">
          <ac:chgData name="Tang Bo" userId="332dbdf67b1791cd" providerId="LiveId" clId="{66AA717B-7298-4B6C-8E11-18FBAE380A5E}" dt="2021-10-20T04:05:55.483" v="2184" actId="164"/>
          <ac:spMkLst>
            <pc:docMk/>
            <pc:sldMk cId="4001001606" sldId="269"/>
            <ac:spMk id="16" creationId="{A1767DAF-DE54-463F-9659-542B425C86F3}"/>
          </ac:spMkLst>
        </pc:spChg>
        <pc:spChg chg="mod topLvl">
          <ac:chgData name="Tang Bo" userId="332dbdf67b1791cd" providerId="LiveId" clId="{66AA717B-7298-4B6C-8E11-18FBAE380A5E}" dt="2021-10-20T04:05:55.483" v="2184" actId="164"/>
          <ac:spMkLst>
            <pc:docMk/>
            <pc:sldMk cId="4001001606" sldId="269"/>
            <ac:spMk id="17" creationId="{D53C64CE-4FE6-4A3B-B506-9379152C6A1D}"/>
          </ac:spMkLst>
        </pc:spChg>
        <pc:grpChg chg="del mod topLvl">
          <ac:chgData name="Tang Bo" userId="332dbdf67b1791cd" providerId="LiveId" clId="{66AA717B-7298-4B6C-8E11-18FBAE380A5E}" dt="2021-10-20T04:05:26.032" v="2177" actId="165"/>
          <ac:grpSpMkLst>
            <pc:docMk/>
            <pc:sldMk cId="4001001606" sldId="269"/>
            <ac:grpSpMk id="2" creationId="{60026000-532A-4372-90E1-1F42B93CE76F}"/>
          </ac:grpSpMkLst>
        </pc:grpChg>
        <pc:grpChg chg="del">
          <ac:chgData name="Tang Bo" userId="332dbdf67b1791cd" providerId="LiveId" clId="{66AA717B-7298-4B6C-8E11-18FBAE380A5E}" dt="2021-10-20T04:05:20.846" v="2176" actId="165"/>
          <ac:grpSpMkLst>
            <pc:docMk/>
            <pc:sldMk cId="4001001606" sldId="269"/>
            <ac:grpSpMk id="3" creationId="{050A76C5-39F8-48BF-A703-2AD6AEB3CBDA}"/>
          </ac:grpSpMkLst>
        </pc:grpChg>
        <pc:grpChg chg="add mod">
          <ac:chgData name="Tang Bo" userId="332dbdf67b1791cd" providerId="LiveId" clId="{66AA717B-7298-4B6C-8E11-18FBAE380A5E}" dt="2021-10-20T04:05:59.634" v="2185" actId="164"/>
          <ac:grpSpMkLst>
            <pc:docMk/>
            <pc:sldMk cId="4001001606" sldId="269"/>
            <ac:grpSpMk id="12" creationId="{9403CCC6-D518-4B23-8356-5ED9C8ED06C3}"/>
          </ac:grpSpMkLst>
        </pc:grpChg>
        <pc:grpChg chg="add mod">
          <ac:chgData name="Tang Bo" userId="332dbdf67b1791cd" providerId="LiveId" clId="{66AA717B-7298-4B6C-8E11-18FBAE380A5E}" dt="2021-10-20T04:05:59.634" v="2185" actId="164"/>
          <ac:grpSpMkLst>
            <pc:docMk/>
            <pc:sldMk cId="4001001606" sldId="269"/>
            <ac:grpSpMk id="15" creationId="{7CEC37FC-FF2A-41B9-93E3-FDDC9755BB49}"/>
          </ac:grpSpMkLst>
        </pc:grpChg>
      </pc:sldChg>
      <pc:sldChg chg="addSp delSp modSp add mod">
        <pc:chgData name="Tang Bo" userId="332dbdf67b1791cd" providerId="LiveId" clId="{66AA717B-7298-4B6C-8E11-18FBAE380A5E}" dt="2021-10-20T04:08:04.548" v="2213" actId="164"/>
        <pc:sldMkLst>
          <pc:docMk/>
          <pc:sldMk cId="146899127" sldId="270"/>
        </pc:sldMkLst>
        <pc:spChg chg="mod topLvl">
          <ac:chgData name="Tang Bo" userId="332dbdf67b1791cd" providerId="LiveId" clId="{66AA717B-7298-4B6C-8E11-18FBAE380A5E}" dt="2021-10-20T04:08:04.548" v="2213" actId="164"/>
          <ac:spMkLst>
            <pc:docMk/>
            <pc:sldMk cId="146899127" sldId="270"/>
            <ac:spMk id="13" creationId="{AD1EDD7F-535C-4E02-A927-F3EDE51B5763}"/>
          </ac:spMkLst>
        </pc:spChg>
        <pc:spChg chg="mod topLvl">
          <ac:chgData name="Tang Bo" userId="332dbdf67b1791cd" providerId="LiveId" clId="{66AA717B-7298-4B6C-8E11-18FBAE380A5E}" dt="2021-10-20T04:08:04.548" v="2213" actId="164"/>
          <ac:spMkLst>
            <pc:docMk/>
            <pc:sldMk cId="146899127" sldId="270"/>
            <ac:spMk id="14" creationId="{B7155F91-91C3-442E-BB0E-7BAF849F415B}"/>
          </ac:spMkLst>
        </pc:spChg>
        <pc:spChg chg="mod topLvl">
          <ac:chgData name="Tang Bo" userId="332dbdf67b1791cd" providerId="LiveId" clId="{66AA717B-7298-4B6C-8E11-18FBAE380A5E}" dt="2021-10-20T04:08:00.272" v="2212" actId="164"/>
          <ac:spMkLst>
            <pc:docMk/>
            <pc:sldMk cId="146899127" sldId="270"/>
            <ac:spMk id="16" creationId="{A1767DAF-DE54-463F-9659-542B425C86F3}"/>
          </ac:spMkLst>
        </pc:spChg>
        <pc:spChg chg="mod topLvl">
          <ac:chgData name="Tang Bo" userId="332dbdf67b1791cd" providerId="LiveId" clId="{66AA717B-7298-4B6C-8E11-18FBAE380A5E}" dt="2021-10-20T04:08:00.272" v="2212" actId="164"/>
          <ac:spMkLst>
            <pc:docMk/>
            <pc:sldMk cId="146899127" sldId="270"/>
            <ac:spMk id="17" creationId="{D53C64CE-4FE6-4A3B-B506-9379152C6A1D}"/>
          </ac:spMkLst>
        </pc:spChg>
        <pc:grpChg chg="add mod">
          <ac:chgData name="Tang Bo" userId="332dbdf67b1791cd" providerId="LiveId" clId="{66AA717B-7298-4B6C-8E11-18FBAE380A5E}" dt="2021-10-20T04:08:04.548" v="2213" actId="164"/>
          <ac:grpSpMkLst>
            <pc:docMk/>
            <pc:sldMk cId="146899127" sldId="270"/>
            <ac:grpSpMk id="2" creationId="{F97D1A8A-93A9-4F6C-AD7C-343A565FDE4C}"/>
          </ac:grpSpMkLst>
        </pc:grpChg>
        <pc:grpChg chg="add mod">
          <ac:chgData name="Tang Bo" userId="332dbdf67b1791cd" providerId="LiveId" clId="{66AA717B-7298-4B6C-8E11-18FBAE380A5E}" dt="2021-10-20T04:08:04.548" v="2213" actId="164"/>
          <ac:grpSpMkLst>
            <pc:docMk/>
            <pc:sldMk cId="146899127" sldId="270"/>
            <ac:grpSpMk id="3" creationId="{872438B6-3B8D-46A5-84A8-630CBD151E93}"/>
          </ac:grpSpMkLst>
        </pc:grpChg>
        <pc:grpChg chg="del mod topLvl">
          <ac:chgData name="Tang Bo" userId="332dbdf67b1791cd" providerId="LiveId" clId="{66AA717B-7298-4B6C-8E11-18FBAE380A5E}" dt="2021-10-20T04:07:41.058" v="2210" actId="165"/>
          <ac:grpSpMkLst>
            <pc:docMk/>
            <pc:sldMk cId="146899127" sldId="270"/>
            <ac:grpSpMk id="12" creationId="{9403CCC6-D518-4B23-8356-5ED9C8ED06C3}"/>
          </ac:grpSpMkLst>
        </pc:grpChg>
        <pc:grpChg chg="del">
          <ac:chgData name="Tang Bo" userId="332dbdf67b1791cd" providerId="LiveId" clId="{66AA717B-7298-4B6C-8E11-18FBAE380A5E}" dt="2021-10-20T04:07:35.301" v="2209" actId="165"/>
          <ac:grpSpMkLst>
            <pc:docMk/>
            <pc:sldMk cId="146899127" sldId="270"/>
            <ac:grpSpMk id="15" creationId="{7CEC37FC-FF2A-41B9-93E3-FDDC9755BB49}"/>
          </ac:grpSpMkLst>
        </pc:grpChg>
      </pc:sldChg>
      <pc:sldChg chg="addSp delSp modSp add mod">
        <pc:chgData name="Tang Bo" userId="332dbdf67b1791cd" providerId="LiveId" clId="{66AA717B-7298-4B6C-8E11-18FBAE380A5E}" dt="2021-10-20T04:13:52.659" v="2337" actId="167"/>
        <pc:sldMkLst>
          <pc:docMk/>
          <pc:sldMk cId="2312628229" sldId="271"/>
        </pc:sldMkLst>
        <pc:spChg chg="mod ord topLvl">
          <ac:chgData name="Tang Bo" userId="332dbdf67b1791cd" providerId="LiveId" clId="{66AA717B-7298-4B6C-8E11-18FBAE380A5E}" dt="2021-10-20T04:13:52.659" v="2337" actId="167"/>
          <ac:spMkLst>
            <pc:docMk/>
            <pc:sldMk cId="2312628229" sldId="271"/>
            <ac:spMk id="13" creationId="{AD1EDD7F-535C-4E02-A927-F3EDE51B5763}"/>
          </ac:spMkLst>
        </pc:spChg>
        <pc:spChg chg="mod topLvl">
          <ac:chgData name="Tang Bo" userId="332dbdf67b1791cd" providerId="LiveId" clId="{66AA717B-7298-4B6C-8E11-18FBAE380A5E}" dt="2021-10-20T04:11:13.499" v="2254" actId="165"/>
          <ac:spMkLst>
            <pc:docMk/>
            <pc:sldMk cId="2312628229" sldId="271"/>
            <ac:spMk id="14" creationId="{B7155F91-91C3-442E-BB0E-7BAF849F415B}"/>
          </ac:spMkLst>
        </pc:spChg>
        <pc:spChg chg="mod topLvl">
          <ac:chgData name="Tang Bo" userId="332dbdf67b1791cd" providerId="LiveId" clId="{66AA717B-7298-4B6C-8E11-18FBAE380A5E}" dt="2021-10-20T04:13:48.556" v="2336" actId="165"/>
          <ac:spMkLst>
            <pc:docMk/>
            <pc:sldMk cId="2312628229" sldId="271"/>
            <ac:spMk id="16" creationId="{A1767DAF-DE54-463F-9659-542B425C86F3}"/>
          </ac:spMkLst>
        </pc:spChg>
        <pc:spChg chg="mod topLvl">
          <ac:chgData name="Tang Bo" userId="332dbdf67b1791cd" providerId="LiveId" clId="{66AA717B-7298-4B6C-8E11-18FBAE380A5E}" dt="2021-10-20T04:13:48.556" v="2336" actId="165"/>
          <ac:spMkLst>
            <pc:docMk/>
            <pc:sldMk cId="2312628229" sldId="271"/>
            <ac:spMk id="17" creationId="{D53C64CE-4FE6-4A3B-B506-9379152C6A1D}"/>
          </ac:spMkLst>
        </pc:spChg>
        <pc:grpChg chg="del mod topLvl">
          <ac:chgData name="Tang Bo" userId="332dbdf67b1791cd" providerId="LiveId" clId="{66AA717B-7298-4B6C-8E11-18FBAE380A5E}" dt="2021-10-20T04:11:16.619" v="2255" actId="165"/>
          <ac:grpSpMkLst>
            <pc:docMk/>
            <pc:sldMk cId="2312628229" sldId="271"/>
            <ac:grpSpMk id="2" creationId="{F97D1A8A-93A9-4F6C-AD7C-343A565FDE4C}"/>
          </ac:grpSpMkLst>
        </pc:grpChg>
        <pc:grpChg chg="del">
          <ac:chgData name="Tang Bo" userId="332dbdf67b1791cd" providerId="LiveId" clId="{66AA717B-7298-4B6C-8E11-18FBAE380A5E}" dt="2021-10-20T04:11:13.499" v="2254" actId="165"/>
          <ac:grpSpMkLst>
            <pc:docMk/>
            <pc:sldMk cId="2312628229" sldId="271"/>
            <ac:grpSpMk id="3" creationId="{872438B6-3B8D-46A5-84A8-630CBD151E93}"/>
          </ac:grpSpMkLst>
        </pc:grpChg>
        <pc:grpChg chg="add mod ord topLvl">
          <ac:chgData name="Tang Bo" userId="332dbdf67b1791cd" providerId="LiveId" clId="{66AA717B-7298-4B6C-8E11-18FBAE380A5E}" dt="2021-10-20T04:13:52.659" v="2337" actId="167"/>
          <ac:grpSpMkLst>
            <pc:docMk/>
            <pc:sldMk cId="2312628229" sldId="271"/>
            <ac:grpSpMk id="12" creationId="{7A79D8B4-2646-4C7A-92A6-28E7C5F0B08E}"/>
          </ac:grpSpMkLst>
        </pc:grpChg>
        <pc:grpChg chg="add del mod">
          <ac:chgData name="Tang Bo" userId="332dbdf67b1791cd" providerId="LiveId" clId="{66AA717B-7298-4B6C-8E11-18FBAE380A5E}" dt="2021-10-20T04:13:48.556" v="2336" actId="165"/>
          <ac:grpSpMkLst>
            <pc:docMk/>
            <pc:sldMk cId="2312628229" sldId="271"/>
            <ac:grpSpMk id="15" creationId="{D1D3EACD-E520-49D9-91A5-27A24AE9845B}"/>
          </ac:grpSpMkLst>
        </pc:grpChg>
      </pc:sldChg>
      <pc:sldChg chg="addSp modSp add mod">
        <pc:chgData name="Tang Bo" userId="332dbdf67b1791cd" providerId="LiveId" clId="{66AA717B-7298-4B6C-8E11-18FBAE380A5E}" dt="2021-10-20T04:14:44.006" v="2349" actId="14100"/>
        <pc:sldMkLst>
          <pc:docMk/>
          <pc:sldMk cId="2700576838" sldId="272"/>
        </pc:sldMkLst>
        <pc:spChg chg="mod ord">
          <ac:chgData name="Tang Bo" userId="332dbdf67b1791cd" providerId="LiveId" clId="{66AA717B-7298-4B6C-8E11-18FBAE380A5E}" dt="2021-10-20T04:14:44.006" v="2349" actId="14100"/>
          <ac:spMkLst>
            <pc:docMk/>
            <pc:sldMk cId="2700576838" sldId="272"/>
            <ac:spMk id="13" creationId="{AD1EDD7F-535C-4E02-A927-F3EDE51B5763}"/>
          </ac:spMkLst>
        </pc:spChg>
        <pc:spChg chg="ord">
          <ac:chgData name="Tang Bo" userId="332dbdf67b1791cd" providerId="LiveId" clId="{66AA717B-7298-4B6C-8E11-18FBAE380A5E}" dt="2021-10-20T04:14:19.305" v="2344" actId="166"/>
          <ac:spMkLst>
            <pc:docMk/>
            <pc:sldMk cId="2700576838" sldId="272"/>
            <ac:spMk id="14" creationId="{B7155F91-91C3-442E-BB0E-7BAF849F415B}"/>
          </ac:spMkLst>
        </pc:spChg>
        <pc:spChg chg="mod">
          <ac:chgData name="Tang Bo" userId="332dbdf67b1791cd" providerId="LiveId" clId="{66AA717B-7298-4B6C-8E11-18FBAE380A5E}" dt="2021-10-20T04:12:57.395" v="2291" actId="571"/>
          <ac:spMkLst>
            <pc:docMk/>
            <pc:sldMk cId="2700576838" sldId="272"/>
            <ac:spMk id="16" creationId="{A1767DAF-DE54-463F-9659-542B425C86F3}"/>
          </ac:spMkLst>
        </pc:spChg>
        <pc:spChg chg="mod">
          <ac:chgData name="Tang Bo" userId="332dbdf67b1791cd" providerId="LiveId" clId="{66AA717B-7298-4B6C-8E11-18FBAE380A5E}" dt="2021-10-20T04:13:47.980" v="2335" actId="14100"/>
          <ac:spMkLst>
            <pc:docMk/>
            <pc:sldMk cId="2700576838" sldId="272"/>
            <ac:spMk id="17" creationId="{D53C64CE-4FE6-4A3B-B506-9379152C6A1D}"/>
          </ac:spMkLst>
        </pc:spChg>
        <pc:spChg chg="add mod">
          <ac:chgData name="Tang Bo" userId="332dbdf67b1791cd" providerId="LiveId" clId="{66AA717B-7298-4B6C-8E11-18FBAE380A5E}" dt="2021-10-20T04:12:57.395" v="2291" actId="571"/>
          <ac:spMkLst>
            <pc:docMk/>
            <pc:sldMk cId="2700576838" sldId="272"/>
            <ac:spMk id="18" creationId="{6732E747-F453-466E-A019-47B24BC94B5B}"/>
          </ac:spMkLst>
        </pc:spChg>
        <pc:spChg chg="add mod">
          <ac:chgData name="Tang Bo" userId="332dbdf67b1791cd" providerId="LiveId" clId="{66AA717B-7298-4B6C-8E11-18FBAE380A5E}" dt="2021-10-20T04:12:57.395" v="2291" actId="571"/>
          <ac:spMkLst>
            <pc:docMk/>
            <pc:sldMk cId="2700576838" sldId="272"/>
            <ac:spMk id="19" creationId="{655A71BD-EB60-43EA-B4D5-B55A9E997734}"/>
          </ac:spMkLst>
        </pc:spChg>
        <pc:grpChg chg="mod">
          <ac:chgData name="Tang Bo" userId="332dbdf67b1791cd" providerId="LiveId" clId="{66AA717B-7298-4B6C-8E11-18FBAE380A5E}" dt="2021-10-20T04:12:57.395" v="2291" actId="571"/>
          <ac:grpSpMkLst>
            <pc:docMk/>
            <pc:sldMk cId="2700576838" sldId="272"/>
            <ac:grpSpMk id="12" creationId="{7A79D8B4-2646-4C7A-92A6-28E7C5F0B08E}"/>
          </ac:grpSpMkLst>
        </pc:grpChg>
        <pc:grpChg chg="mod">
          <ac:chgData name="Tang Bo" userId="332dbdf67b1791cd" providerId="LiveId" clId="{66AA717B-7298-4B6C-8E11-18FBAE380A5E}" dt="2021-10-20T04:14:21.656" v="2346" actId="1076"/>
          <ac:grpSpMkLst>
            <pc:docMk/>
            <pc:sldMk cId="2700576838" sldId="272"/>
            <ac:grpSpMk id="15" creationId="{D1D3EACD-E520-49D9-91A5-27A24AE9845B}"/>
          </ac:grpSpMkLst>
        </pc:grpChg>
      </pc:sldChg>
      <pc:sldChg chg="modSp add mod">
        <pc:chgData name="Tang Bo" userId="332dbdf67b1791cd" providerId="LiveId" clId="{66AA717B-7298-4B6C-8E11-18FBAE380A5E}" dt="2021-10-20T04:15:36.642" v="2355" actId="14100"/>
        <pc:sldMkLst>
          <pc:docMk/>
          <pc:sldMk cId="1849228998" sldId="273"/>
        </pc:sldMkLst>
        <pc:spChg chg="mod">
          <ac:chgData name="Tang Bo" userId="332dbdf67b1791cd" providerId="LiveId" clId="{66AA717B-7298-4B6C-8E11-18FBAE380A5E}" dt="2021-10-20T04:15:36.642" v="2355" actId="14100"/>
          <ac:spMkLst>
            <pc:docMk/>
            <pc:sldMk cId="1849228998" sldId="273"/>
            <ac:spMk id="13" creationId="{AD1EDD7F-535C-4E02-A927-F3EDE51B5763}"/>
          </ac:spMkLst>
        </pc:spChg>
        <pc:spChg chg="mod">
          <ac:chgData name="Tang Bo" userId="332dbdf67b1791cd" providerId="LiveId" clId="{66AA717B-7298-4B6C-8E11-18FBAE380A5E}" dt="2021-10-20T04:15:26.105" v="2354" actId="14100"/>
          <ac:spMkLst>
            <pc:docMk/>
            <pc:sldMk cId="1849228998" sldId="273"/>
            <ac:spMk id="17" creationId="{D53C64CE-4FE6-4A3B-B506-9379152C6A1D}"/>
          </ac:spMkLst>
        </pc:spChg>
      </pc:sldChg>
    </pc:docChg>
  </pc:docChgLst>
  <pc:docChgLst>
    <pc:chgData name="Tang Bo" userId="332dbdf67b1791cd" providerId="LiveId" clId="{D51C9507-6862-4625-ABA3-DFB07B1747A5}"/>
    <pc:docChg chg="undo custSel addSld modSld">
      <pc:chgData name="Tang Bo" userId="332dbdf67b1791cd" providerId="LiveId" clId="{D51C9507-6862-4625-ABA3-DFB07B1747A5}" dt="2022-04-19T03:23:53.786" v="252" actId="164"/>
      <pc:docMkLst>
        <pc:docMk/>
      </pc:docMkLst>
      <pc:sldChg chg="addSp delSp modSp mod">
        <pc:chgData name="Tang Bo" userId="332dbdf67b1791cd" providerId="LiveId" clId="{D51C9507-6862-4625-ABA3-DFB07B1747A5}" dt="2022-04-19T03:23:43.915" v="251" actId="164"/>
        <pc:sldMkLst>
          <pc:docMk/>
          <pc:sldMk cId="985627075" sldId="283"/>
        </pc:sldMkLst>
        <pc:spChg chg="add mod">
          <ac:chgData name="Tang Bo" userId="332dbdf67b1791cd" providerId="LiveId" clId="{D51C9507-6862-4625-ABA3-DFB07B1747A5}" dt="2022-04-19T03:22:51.475" v="211" actId="164"/>
          <ac:spMkLst>
            <pc:docMk/>
            <pc:sldMk cId="985627075" sldId="283"/>
            <ac:spMk id="13" creationId="{8D2A1968-CC63-4D44-A0B4-3898122CAF40}"/>
          </ac:spMkLst>
        </pc:spChg>
        <pc:spChg chg="del mod">
          <ac:chgData name="Tang Bo" userId="332dbdf67b1791cd" providerId="LiveId" clId="{D51C9507-6862-4625-ABA3-DFB07B1747A5}" dt="2022-04-19T03:04:07.084" v="28" actId="478"/>
          <ac:spMkLst>
            <pc:docMk/>
            <pc:sldMk cId="985627075" sldId="283"/>
            <ac:spMk id="104" creationId="{B47432B5-22F4-4DA2-B8D5-90B1C4C6C9EB}"/>
          </ac:spMkLst>
        </pc:spChg>
        <pc:spChg chg="del mod">
          <ac:chgData name="Tang Bo" userId="332dbdf67b1791cd" providerId="LiveId" clId="{D51C9507-6862-4625-ABA3-DFB07B1747A5}" dt="2022-04-19T03:04:01.125" v="26" actId="478"/>
          <ac:spMkLst>
            <pc:docMk/>
            <pc:sldMk cId="985627075" sldId="283"/>
            <ac:spMk id="106" creationId="{53484808-ED31-4AD0-B561-833804CED017}"/>
          </ac:spMkLst>
        </pc:spChg>
        <pc:spChg chg="del mod">
          <ac:chgData name="Tang Bo" userId="332dbdf67b1791cd" providerId="LiveId" clId="{D51C9507-6862-4625-ABA3-DFB07B1747A5}" dt="2022-04-19T03:03:53.453" v="24" actId="478"/>
          <ac:spMkLst>
            <pc:docMk/>
            <pc:sldMk cId="985627075" sldId="283"/>
            <ac:spMk id="108" creationId="{B8F986B0-ED26-4CAC-A750-B77E42D92299}"/>
          </ac:spMkLst>
        </pc:spChg>
        <pc:spChg chg="del mod">
          <ac:chgData name="Tang Bo" userId="332dbdf67b1791cd" providerId="LiveId" clId="{D51C9507-6862-4625-ABA3-DFB07B1747A5}" dt="2022-04-19T03:04:15.295" v="30" actId="478"/>
          <ac:spMkLst>
            <pc:docMk/>
            <pc:sldMk cId="985627075" sldId="283"/>
            <ac:spMk id="110" creationId="{52356734-6047-4848-BC2C-690941E4A241}"/>
          </ac:spMkLst>
        </pc:spChg>
        <pc:spChg chg="del mod">
          <ac:chgData name="Tang Bo" userId="332dbdf67b1791cd" providerId="LiveId" clId="{D51C9507-6862-4625-ABA3-DFB07B1747A5}" dt="2022-04-19T03:03:31.450" v="16" actId="478"/>
          <ac:spMkLst>
            <pc:docMk/>
            <pc:sldMk cId="985627075" sldId="283"/>
            <ac:spMk id="113" creationId="{70789649-7BF2-4556-817F-74BFE4E295BD}"/>
          </ac:spMkLst>
        </pc:spChg>
        <pc:spChg chg="add mod">
          <ac:chgData name="Tang Bo" userId="332dbdf67b1791cd" providerId="LiveId" clId="{D51C9507-6862-4625-ABA3-DFB07B1747A5}" dt="2022-04-19T03:22:51.475" v="211" actId="164"/>
          <ac:spMkLst>
            <pc:docMk/>
            <pc:sldMk cId="985627075" sldId="283"/>
            <ac:spMk id="114" creationId="{66C37500-30AE-4D19-98D9-E88496F3F65C}"/>
          </ac:spMkLst>
        </pc:spChg>
        <pc:spChg chg="del mod">
          <ac:chgData name="Tang Bo" userId="332dbdf67b1791cd" providerId="LiveId" clId="{D51C9507-6862-4625-ABA3-DFB07B1747A5}" dt="2022-04-19T03:03:41.594" v="18" actId="478"/>
          <ac:spMkLst>
            <pc:docMk/>
            <pc:sldMk cId="985627075" sldId="283"/>
            <ac:spMk id="115" creationId="{06E45D1B-6BA6-44E4-B2A3-D70F04877DE0}"/>
          </ac:spMkLst>
        </pc:spChg>
        <pc:spChg chg="del mod topLvl">
          <ac:chgData name="Tang Bo" userId="332dbdf67b1791cd" providerId="LiveId" clId="{D51C9507-6862-4625-ABA3-DFB07B1747A5}" dt="2022-04-19T03:05:03.081" v="34" actId="478"/>
          <ac:spMkLst>
            <pc:docMk/>
            <pc:sldMk cId="985627075" sldId="283"/>
            <ac:spMk id="117" creationId="{81300CB0-CF25-478B-9250-2D12340CE877}"/>
          </ac:spMkLst>
        </pc:spChg>
        <pc:spChg chg="del mod">
          <ac:chgData name="Tang Bo" userId="332dbdf67b1791cd" providerId="LiveId" clId="{D51C9507-6862-4625-ABA3-DFB07B1747A5}" dt="2022-04-19T03:05:15.428" v="36" actId="478"/>
          <ac:spMkLst>
            <pc:docMk/>
            <pc:sldMk cId="985627075" sldId="283"/>
            <ac:spMk id="119" creationId="{AF9CEE36-CD8D-46D6-8E21-F280A6867E38}"/>
          </ac:spMkLst>
        </pc:spChg>
        <pc:spChg chg="mod">
          <ac:chgData name="Tang Bo" userId="332dbdf67b1791cd" providerId="LiveId" clId="{D51C9507-6862-4625-ABA3-DFB07B1747A5}" dt="2022-04-19T03:05:20.523" v="39" actId="20577"/>
          <ac:spMkLst>
            <pc:docMk/>
            <pc:sldMk cId="985627075" sldId="283"/>
            <ac:spMk id="131" creationId="{9625D6F6-82FF-44A4-BFC8-1125F6ED9D0B}"/>
          </ac:spMkLst>
        </pc:spChg>
        <pc:spChg chg="mod">
          <ac:chgData name="Tang Bo" userId="332dbdf67b1791cd" providerId="LiveId" clId="{D51C9507-6862-4625-ABA3-DFB07B1747A5}" dt="2022-04-19T03:05:20.523" v="39" actId="20577"/>
          <ac:spMkLst>
            <pc:docMk/>
            <pc:sldMk cId="985627075" sldId="283"/>
            <ac:spMk id="134" creationId="{D21D49B7-2A66-4461-932A-6AB74CF6B1B3}"/>
          </ac:spMkLst>
        </pc:spChg>
        <pc:spChg chg="mod">
          <ac:chgData name="Tang Bo" userId="332dbdf67b1791cd" providerId="LiveId" clId="{D51C9507-6862-4625-ABA3-DFB07B1747A5}" dt="2022-04-19T03:05:20.523" v="39" actId="20577"/>
          <ac:spMkLst>
            <pc:docMk/>
            <pc:sldMk cId="985627075" sldId="283"/>
            <ac:spMk id="138" creationId="{8AA2C36E-589E-470B-B2F0-C674BDC381B3}"/>
          </ac:spMkLst>
        </pc:spChg>
        <pc:spChg chg="mod">
          <ac:chgData name="Tang Bo" userId="332dbdf67b1791cd" providerId="LiveId" clId="{D51C9507-6862-4625-ABA3-DFB07B1747A5}" dt="2022-04-19T03:05:20.523" v="39" actId="20577"/>
          <ac:spMkLst>
            <pc:docMk/>
            <pc:sldMk cId="985627075" sldId="283"/>
            <ac:spMk id="141" creationId="{E894B900-09B2-4E1F-B793-6F9698B189B9}"/>
          </ac:spMkLst>
        </pc:spChg>
        <pc:spChg chg="mod ord">
          <ac:chgData name="Tang Bo" userId="332dbdf67b1791cd" providerId="LiveId" clId="{D51C9507-6862-4625-ABA3-DFB07B1747A5}" dt="2022-04-19T03:05:20.523" v="39" actId="20577"/>
          <ac:spMkLst>
            <pc:docMk/>
            <pc:sldMk cId="985627075" sldId="283"/>
            <ac:spMk id="142" creationId="{AD21F109-6209-458C-959D-C945AF76CD9B}"/>
          </ac:spMkLst>
        </pc:spChg>
        <pc:spChg chg="add del mod ord">
          <ac:chgData name="Tang Bo" userId="332dbdf67b1791cd" providerId="LiveId" clId="{D51C9507-6862-4625-ABA3-DFB07B1747A5}" dt="2022-04-19T03:05:20.523" v="39" actId="20577"/>
          <ac:spMkLst>
            <pc:docMk/>
            <pc:sldMk cId="985627075" sldId="283"/>
            <ac:spMk id="144" creationId="{C6A63574-C0BE-41E5-A456-09ACC64BD47D}"/>
          </ac:spMkLst>
        </pc:spChg>
        <pc:spChg chg="mod">
          <ac:chgData name="Tang Bo" userId="332dbdf67b1791cd" providerId="LiveId" clId="{D51C9507-6862-4625-ABA3-DFB07B1747A5}" dt="2022-04-19T03:05:20.523" v="39" actId="20577"/>
          <ac:spMkLst>
            <pc:docMk/>
            <pc:sldMk cId="985627075" sldId="283"/>
            <ac:spMk id="145" creationId="{14F34F7D-C57C-4FE7-9E0C-A1D2277C969E}"/>
          </ac:spMkLst>
        </pc:spChg>
        <pc:spChg chg="mod ord">
          <ac:chgData name="Tang Bo" userId="332dbdf67b1791cd" providerId="LiveId" clId="{D51C9507-6862-4625-ABA3-DFB07B1747A5}" dt="2022-04-19T03:05:23.036" v="41" actId="20577"/>
          <ac:spMkLst>
            <pc:docMk/>
            <pc:sldMk cId="985627075" sldId="283"/>
            <ac:spMk id="152" creationId="{6FD6ABC0-0225-4FA2-88F1-16CE08C09613}"/>
          </ac:spMkLst>
        </pc:spChg>
        <pc:spChg chg="mod">
          <ac:chgData name="Tang Bo" userId="332dbdf67b1791cd" providerId="LiveId" clId="{D51C9507-6862-4625-ABA3-DFB07B1747A5}" dt="2022-04-19T03:05:20.523" v="39" actId="20577"/>
          <ac:spMkLst>
            <pc:docMk/>
            <pc:sldMk cId="985627075" sldId="283"/>
            <ac:spMk id="153" creationId="{653E1232-F86E-42A3-8553-8B0EB10CCFAF}"/>
          </ac:spMkLst>
        </pc:spChg>
        <pc:spChg chg="mod">
          <ac:chgData name="Tang Bo" userId="332dbdf67b1791cd" providerId="LiveId" clId="{D51C9507-6862-4625-ABA3-DFB07B1747A5}" dt="2022-04-19T03:05:20.523" v="39" actId="20577"/>
          <ac:spMkLst>
            <pc:docMk/>
            <pc:sldMk cId="985627075" sldId="283"/>
            <ac:spMk id="154" creationId="{E9162841-0D7D-48FF-8E1C-FC9B5E7417E6}"/>
          </ac:spMkLst>
        </pc:spChg>
        <pc:spChg chg="mod">
          <ac:chgData name="Tang Bo" userId="332dbdf67b1791cd" providerId="LiveId" clId="{D51C9507-6862-4625-ABA3-DFB07B1747A5}" dt="2022-04-19T03:05:20.523" v="39" actId="20577"/>
          <ac:spMkLst>
            <pc:docMk/>
            <pc:sldMk cId="985627075" sldId="283"/>
            <ac:spMk id="155" creationId="{2AB45350-1DD3-42AA-ADDE-31D6F055232A}"/>
          </ac:spMkLst>
        </pc:spChg>
        <pc:spChg chg="mod">
          <ac:chgData name="Tang Bo" userId="332dbdf67b1791cd" providerId="LiveId" clId="{D51C9507-6862-4625-ABA3-DFB07B1747A5}" dt="2022-04-19T03:05:20.523" v="39" actId="20577"/>
          <ac:spMkLst>
            <pc:docMk/>
            <pc:sldMk cId="985627075" sldId="283"/>
            <ac:spMk id="156" creationId="{73DB3B4A-43C3-4D7F-A669-22D3DFDCA051}"/>
          </ac:spMkLst>
        </pc:spChg>
        <pc:spChg chg="mod">
          <ac:chgData name="Tang Bo" userId="332dbdf67b1791cd" providerId="LiveId" clId="{D51C9507-6862-4625-ABA3-DFB07B1747A5}" dt="2022-04-19T03:05:20.523" v="39" actId="20577"/>
          <ac:spMkLst>
            <pc:docMk/>
            <pc:sldMk cId="985627075" sldId="283"/>
            <ac:spMk id="157" creationId="{DF62C094-9255-4ECC-9D56-550C0EB660D2}"/>
          </ac:spMkLst>
        </pc:spChg>
        <pc:spChg chg="mod">
          <ac:chgData name="Tang Bo" userId="332dbdf67b1791cd" providerId="LiveId" clId="{D51C9507-6862-4625-ABA3-DFB07B1747A5}" dt="2022-04-19T03:05:20.523" v="39" actId="20577"/>
          <ac:spMkLst>
            <pc:docMk/>
            <pc:sldMk cId="985627075" sldId="283"/>
            <ac:spMk id="158" creationId="{84E1C3E3-56CE-4464-8332-0696EDA0FFE3}"/>
          </ac:spMkLst>
        </pc:spChg>
        <pc:spChg chg="mod">
          <ac:chgData name="Tang Bo" userId="332dbdf67b1791cd" providerId="LiveId" clId="{D51C9507-6862-4625-ABA3-DFB07B1747A5}" dt="2022-04-19T03:05:20.523" v="39" actId="20577"/>
          <ac:spMkLst>
            <pc:docMk/>
            <pc:sldMk cId="985627075" sldId="283"/>
            <ac:spMk id="159" creationId="{9CD71458-BF0C-47BA-835A-488A173208BB}"/>
          </ac:spMkLst>
        </pc:spChg>
        <pc:spChg chg="mod">
          <ac:chgData name="Tang Bo" userId="332dbdf67b1791cd" providerId="LiveId" clId="{D51C9507-6862-4625-ABA3-DFB07B1747A5}" dt="2022-04-19T03:05:20.523" v="39" actId="20577"/>
          <ac:spMkLst>
            <pc:docMk/>
            <pc:sldMk cId="985627075" sldId="283"/>
            <ac:spMk id="160" creationId="{2162960E-C085-436D-A4B9-3DC95B201032}"/>
          </ac:spMkLst>
        </pc:spChg>
        <pc:spChg chg="mod ord">
          <ac:chgData name="Tang Bo" userId="332dbdf67b1791cd" providerId="LiveId" clId="{D51C9507-6862-4625-ABA3-DFB07B1747A5}" dt="2022-04-19T03:05:20.523" v="39" actId="20577"/>
          <ac:spMkLst>
            <pc:docMk/>
            <pc:sldMk cId="985627075" sldId="283"/>
            <ac:spMk id="177" creationId="{5D9F35EB-DE63-4B2A-802E-D2AD190338B3}"/>
          </ac:spMkLst>
        </pc:spChg>
        <pc:spChg chg="mod">
          <ac:chgData name="Tang Bo" userId="332dbdf67b1791cd" providerId="LiveId" clId="{D51C9507-6862-4625-ABA3-DFB07B1747A5}" dt="2022-04-19T03:05:20.523" v="39" actId="20577"/>
          <ac:spMkLst>
            <pc:docMk/>
            <pc:sldMk cId="985627075" sldId="283"/>
            <ac:spMk id="178" creationId="{D2919800-E688-4C61-AEE2-127E0316C227}"/>
          </ac:spMkLst>
        </pc:spChg>
        <pc:spChg chg="mod">
          <ac:chgData name="Tang Bo" userId="332dbdf67b1791cd" providerId="LiveId" clId="{D51C9507-6862-4625-ABA3-DFB07B1747A5}" dt="2022-04-19T03:05:20.523" v="39" actId="20577"/>
          <ac:spMkLst>
            <pc:docMk/>
            <pc:sldMk cId="985627075" sldId="283"/>
            <ac:spMk id="179" creationId="{06474510-8DB2-4602-AEAD-80AD4DC9A9BB}"/>
          </ac:spMkLst>
        </pc:spChg>
        <pc:spChg chg="mod">
          <ac:chgData name="Tang Bo" userId="332dbdf67b1791cd" providerId="LiveId" clId="{D51C9507-6862-4625-ABA3-DFB07B1747A5}" dt="2022-04-19T03:05:20.523" v="39" actId="20577"/>
          <ac:spMkLst>
            <pc:docMk/>
            <pc:sldMk cId="985627075" sldId="283"/>
            <ac:spMk id="180" creationId="{A060DC2D-F1FE-4550-9240-EE0AA32EC4DE}"/>
          </ac:spMkLst>
        </pc:spChg>
        <pc:spChg chg="mod">
          <ac:chgData name="Tang Bo" userId="332dbdf67b1791cd" providerId="LiveId" clId="{D51C9507-6862-4625-ABA3-DFB07B1747A5}" dt="2022-04-19T03:05:20.523" v="39" actId="20577"/>
          <ac:spMkLst>
            <pc:docMk/>
            <pc:sldMk cId="985627075" sldId="283"/>
            <ac:spMk id="181" creationId="{5EAE6FD2-E49A-4554-B7C9-EDD248C80D1F}"/>
          </ac:spMkLst>
        </pc:spChg>
        <pc:spChg chg="mod">
          <ac:chgData name="Tang Bo" userId="332dbdf67b1791cd" providerId="LiveId" clId="{D51C9507-6862-4625-ABA3-DFB07B1747A5}" dt="2022-04-19T03:05:20.523" v="39" actId="20577"/>
          <ac:spMkLst>
            <pc:docMk/>
            <pc:sldMk cId="985627075" sldId="283"/>
            <ac:spMk id="182" creationId="{4249C31C-E495-48DC-8B2E-093EB37E032A}"/>
          </ac:spMkLst>
        </pc:spChg>
        <pc:spChg chg="mod">
          <ac:chgData name="Tang Bo" userId="332dbdf67b1791cd" providerId="LiveId" clId="{D51C9507-6862-4625-ABA3-DFB07B1747A5}" dt="2022-04-19T03:05:20.523" v="39" actId="20577"/>
          <ac:spMkLst>
            <pc:docMk/>
            <pc:sldMk cId="985627075" sldId="283"/>
            <ac:spMk id="183" creationId="{4AD9960B-2CD4-47DC-A496-6BAD90316835}"/>
          </ac:spMkLst>
        </pc:spChg>
        <pc:spChg chg="mod ord">
          <ac:chgData name="Tang Bo" userId="332dbdf67b1791cd" providerId="LiveId" clId="{D51C9507-6862-4625-ABA3-DFB07B1747A5}" dt="2022-04-19T03:04:54.424" v="31" actId="167"/>
          <ac:spMkLst>
            <pc:docMk/>
            <pc:sldMk cId="985627075" sldId="283"/>
            <ac:spMk id="242" creationId="{A13EDD38-5B3F-448B-B3D0-4B99EA249717}"/>
          </ac:spMkLst>
        </pc:spChg>
        <pc:spChg chg="mod">
          <ac:chgData name="Tang Bo" userId="332dbdf67b1791cd" providerId="LiveId" clId="{D51C9507-6862-4625-ABA3-DFB07B1747A5}" dt="2022-04-19T03:03:19.231" v="12" actId="165"/>
          <ac:spMkLst>
            <pc:docMk/>
            <pc:sldMk cId="985627075" sldId="283"/>
            <ac:spMk id="243" creationId="{F044E853-D563-4AD7-AD51-311C41EF16C7}"/>
          </ac:spMkLst>
        </pc:spChg>
        <pc:spChg chg="mod">
          <ac:chgData name="Tang Bo" userId="332dbdf67b1791cd" providerId="LiveId" clId="{D51C9507-6862-4625-ABA3-DFB07B1747A5}" dt="2022-04-19T03:03:19.231" v="12" actId="165"/>
          <ac:spMkLst>
            <pc:docMk/>
            <pc:sldMk cId="985627075" sldId="283"/>
            <ac:spMk id="244" creationId="{3075BDC8-A604-4900-A149-8BA61E67C78A}"/>
          </ac:spMkLst>
        </pc:spChg>
        <pc:spChg chg="mod">
          <ac:chgData name="Tang Bo" userId="332dbdf67b1791cd" providerId="LiveId" clId="{D51C9507-6862-4625-ABA3-DFB07B1747A5}" dt="2022-04-19T03:03:19.231" v="12" actId="165"/>
          <ac:spMkLst>
            <pc:docMk/>
            <pc:sldMk cId="985627075" sldId="283"/>
            <ac:spMk id="245" creationId="{23C3D60D-49AF-4FA1-A990-3BC21776D962}"/>
          </ac:spMkLst>
        </pc:spChg>
        <pc:spChg chg="mod">
          <ac:chgData name="Tang Bo" userId="332dbdf67b1791cd" providerId="LiveId" clId="{D51C9507-6862-4625-ABA3-DFB07B1747A5}" dt="2022-04-19T03:03:19.231" v="12" actId="165"/>
          <ac:spMkLst>
            <pc:docMk/>
            <pc:sldMk cId="985627075" sldId="283"/>
            <ac:spMk id="246" creationId="{B164277F-E66B-4ABE-88F7-939779DF3344}"/>
          </ac:spMkLst>
        </pc:spChg>
        <pc:spChg chg="mod topLvl">
          <ac:chgData name="Tang Bo" userId="332dbdf67b1791cd" providerId="LiveId" clId="{D51C9507-6862-4625-ABA3-DFB07B1747A5}" dt="2022-04-19T03:08:40.189" v="75" actId="164"/>
          <ac:spMkLst>
            <pc:docMk/>
            <pc:sldMk cId="985627075" sldId="283"/>
            <ac:spMk id="248" creationId="{2CC34B39-8CB7-496D-A1FF-AC0F7B7AF0CB}"/>
          </ac:spMkLst>
        </pc:spChg>
        <pc:spChg chg="add del mod ord">
          <ac:chgData name="Tang Bo" userId="332dbdf67b1791cd" providerId="LiveId" clId="{D51C9507-6862-4625-ABA3-DFB07B1747A5}" dt="2022-04-19T03:05:35" v="47" actId="20577"/>
          <ac:spMkLst>
            <pc:docMk/>
            <pc:sldMk cId="985627075" sldId="283"/>
            <ac:spMk id="251" creationId="{0B55827B-9DFF-4C21-BCD6-617E4A42EE71}"/>
          </ac:spMkLst>
        </pc:spChg>
        <pc:spChg chg="mod">
          <ac:chgData name="Tang Bo" userId="332dbdf67b1791cd" providerId="LiveId" clId="{D51C9507-6862-4625-ABA3-DFB07B1747A5}" dt="2022-04-19T03:03:19.231" v="12" actId="165"/>
          <ac:spMkLst>
            <pc:docMk/>
            <pc:sldMk cId="985627075" sldId="283"/>
            <ac:spMk id="252" creationId="{BBFE0565-B2D7-47DD-9A44-3DBED7F70DA4}"/>
          </ac:spMkLst>
        </pc:spChg>
        <pc:spChg chg="mod">
          <ac:chgData name="Tang Bo" userId="332dbdf67b1791cd" providerId="LiveId" clId="{D51C9507-6862-4625-ABA3-DFB07B1747A5}" dt="2022-04-19T03:03:19.231" v="12" actId="165"/>
          <ac:spMkLst>
            <pc:docMk/>
            <pc:sldMk cId="985627075" sldId="283"/>
            <ac:spMk id="253" creationId="{3C3FE922-750B-4849-9D94-81FA2E380019}"/>
          </ac:spMkLst>
        </pc:spChg>
        <pc:spChg chg="mod">
          <ac:chgData name="Tang Bo" userId="332dbdf67b1791cd" providerId="LiveId" clId="{D51C9507-6862-4625-ABA3-DFB07B1747A5}" dt="2022-04-19T03:03:19.231" v="12" actId="165"/>
          <ac:spMkLst>
            <pc:docMk/>
            <pc:sldMk cId="985627075" sldId="283"/>
            <ac:spMk id="254" creationId="{652FACB9-3F32-4952-A0D0-3A4A5E962D04}"/>
          </ac:spMkLst>
        </pc:spChg>
        <pc:spChg chg="mod">
          <ac:chgData name="Tang Bo" userId="332dbdf67b1791cd" providerId="LiveId" clId="{D51C9507-6862-4625-ABA3-DFB07B1747A5}" dt="2022-04-19T03:03:19.231" v="12" actId="165"/>
          <ac:spMkLst>
            <pc:docMk/>
            <pc:sldMk cId="985627075" sldId="283"/>
            <ac:spMk id="255" creationId="{37637F6A-5438-488A-A275-2F082F6530C7}"/>
          </ac:spMkLst>
        </pc:spChg>
        <pc:spChg chg="mod">
          <ac:chgData name="Tang Bo" userId="332dbdf67b1791cd" providerId="LiveId" clId="{D51C9507-6862-4625-ABA3-DFB07B1747A5}" dt="2022-04-19T03:03:19.231" v="12" actId="165"/>
          <ac:spMkLst>
            <pc:docMk/>
            <pc:sldMk cId="985627075" sldId="283"/>
            <ac:spMk id="256" creationId="{A3A37229-9231-4F05-A0E6-B8CFDED15B53}"/>
          </ac:spMkLst>
        </pc:spChg>
        <pc:spChg chg="mod">
          <ac:chgData name="Tang Bo" userId="332dbdf67b1791cd" providerId="LiveId" clId="{D51C9507-6862-4625-ABA3-DFB07B1747A5}" dt="2022-04-19T03:03:19.231" v="12" actId="165"/>
          <ac:spMkLst>
            <pc:docMk/>
            <pc:sldMk cId="985627075" sldId="283"/>
            <ac:spMk id="257" creationId="{F9289DE6-F5E7-4C09-A34B-D93A47503093}"/>
          </ac:spMkLst>
        </pc:spChg>
        <pc:spChg chg="mod">
          <ac:chgData name="Tang Bo" userId="332dbdf67b1791cd" providerId="LiveId" clId="{D51C9507-6862-4625-ABA3-DFB07B1747A5}" dt="2022-04-19T03:03:19.231" v="12" actId="165"/>
          <ac:spMkLst>
            <pc:docMk/>
            <pc:sldMk cId="985627075" sldId="283"/>
            <ac:spMk id="258" creationId="{B979CA8E-8D04-4341-97B9-752FEFA36CE7}"/>
          </ac:spMkLst>
        </pc:spChg>
        <pc:spChg chg="mod">
          <ac:chgData name="Tang Bo" userId="332dbdf67b1791cd" providerId="LiveId" clId="{D51C9507-6862-4625-ABA3-DFB07B1747A5}" dt="2022-04-19T03:03:19.231" v="12" actId="165"/>
          <ac:spMkLst>
            <pc:docMk/>
            <pc:sldMk cId="985627075" sldId="283"/>
            <ac:spMk id="259" creationId="{6430F40B-713D-4038-A2A1-C63B69895F0D}"/>
          </ac:spMkLst>
        </pc:spChg>
        <pc:spChg chg="mod topLvl">
          <ac:chgData name="Tang Bo" userId="332dbdf67b1791cd" providerId="LiveId" clId="{D51C9507-6862-4625-ABA3-DFB07B1747A5}" dt="2022-04-19T03:08:40.189" v="75" actId="164"/>
          <ac:spMkLst>
            <pc:docMk/>
            <pc:sldMk cId="985627075" sldId="283"/>
            <ac:spMk id="276" creationId="{EEA8D91D-F471-45B8-910E-C5FBA65D4150}"/>
          </ac:spMkLst>
        </pc:spChg>
        <pc:spChg chg="mod topLvl">
          <ac:chgData name="Tang Bo" userId="332dbdf67b1791cd" providerId="LiveId" clId="{D51C9507-6862-4625-ABA3-DFB07B1747A5}" dt="2022-04-19T03:08:40.189" v="75" actId="164"/>
          <ac:spMkLst>
            <pc:docMk/>
            <pc:sldMk cId="985627075" sldId="283"/>
            <ac:spMk id="288" creationId="{6260FD9C-771E-4F50-900B-4E7333F00D0F}"/>
          </ac:spMkLst>
        </pc:spChg>
        <pc:spChg chg="mod topLvl">
          <ac:chgData name="Tang Bo" userId="332dbdf67b1791cd" providerId="LiveId" clId="{D51C9507-6862-4625-ABA3-DFB07B1747A5}" dt="2022-04-19T03:08:40.189" v="75" actId="164"/>
          <ac:spMkLst>
            <pc:docMk/>
            <pc:sldMk cId="985627075" sldId="283"/>
            <ac:spMk id="291" creationId="{FB255AF0-BBB2-46BF-8F6D-A853046B576D}"/>
          </ac:spMkLst>
        </pc:spChg>
        <pc:spChg chg="mod ord topLvl">
          <ac:chgData name="Tang Bo" userId="332dbdf67b1791cd" providerId="LiveId" clId="{D51C9507-6862-4625-ABA3-DFB07B1747A5}" dt="2022-04-19T03:08:40.189" v="75" actId="164"/>
          <ac:spMkLst>
            <pc:docMk/>
            <pc:sldMk cId="985627075" sldId="283"/>
            <ac:spMk id="292" creationId="{DDB0D084-AA7A-4C34-AD0C-6B9EF2AEAA9C}"/>
          </ac:spMkLst>
        </pc:spChg>
        <pc:spChg chg="mod topLvl">
          <ac:chgData name="Tang Bo" userId="332dbdf67b1791cd" providerId="LiveId" clId="{D51C9507-6862-4625-ABA3-DFB07B1747A5}" dt="2022-04-19T03:08:40.189" v="75" actId="164"/>
          <ac:spMkLst>
            <pc:docMk/>
            <pc:sldMk cId="985627075" sldId="283"/>
            <ac:spMk id="295" creationId="{A95EE76C-C678-4E35-A6AB-2917D12DD93B}"/>
          </ac:spMkLst>
        </pc:spChg>
        <pc:spChg chg="mod ord">
          <ac:chgData name="Tang Bo" userId="332dbdf67b1791cd" providerId="LiveId" clId="{D51C9507-6862-4625-ABA3-DFB07B1747A5}" dt="2022-04-19T03:05:09.071" v="35" actId="167"/>
          <ac:spMkLst>
            <pc:docMk/>
            <pc:sldMk cId="985627075" sldId="283"/>
            <ac:spMk id="304" creationId="{D9CDCA55-E7A5-485A-9317-ADD6DEF07560}"/>
          </ac:spMkLst>
        </pc:spChg>
        <pc:spChg chg="mod">
          <ac:chgData name="Tang Bo" userId="332dbdf67b1791cd" providerId="LiveId" clId="{D51C9507-6862-4625-ABA3-DFB07B1747A5}" dt="2022-04-19T03:03:19.231" v="12" actId="165"/>
          <ac:spMkLst>
            <pc:docMk/>
            <pc:sldMk cId="985627075" sldId="283"/>
            <ac:spMk id="306" creationId="{39C7A722-C403-4DD0-ACA9-0FBF4774B530}"/>
          </ac:spMkLst>
        </pc:spChg>
        <pc:grpChg chg="mod">
          <ac:chgData name="Tang Bo" userId="332dbdf67b1791cd" providerId="LiveId" clId="{D51C9507-6862-4625-ABA3-DFB07B1747A5}" dt="2022-04-19T03:05:20.523" v="39" actId="20577"/>
          <ac:grpSpMkLst>
            <pc:docMk/>
            <pc:sldMk cId="985627075" sldId="283"/>
            <ac:grpSpMk id="2" creationId="{383995FA-833A-4DAF-9E86-9C3326DA75C4}"/>
          </ac:grpSpMkLst>
        </pc:grpChg>
        <pc:grpChg chg="mod">
          <ac:chgData name="Tang Bo" userId="332dbdf67b1791cd" providerId="LiveId" clId="{D51C9507-6862-4625-ABA3-DFB07B1747A5}" dt="2022-04-19T03:05:20.523" v="39" actId="20577"/>
          <ac:grpSpMkLst>
            <pc:docMk/>
            <pc:sldMk cId="985627075" sldId="283"/>
            <ac:grpSpMk id="3" creationId="{F9934975-77CB-4719-B279-365FCB2B7C0C}"/>
          </ac:grpSpMkLst>
        </pc:grpChg>
        <pc:grpChg chg="mod">
          <ac:chgData name="Tang Bo" userId="332dbdf67b1791cd" providerId="LiveId" clId="{D51C9507-6862-4625-ABA3-DFB07B1747A5}" dt="2022-04-19T03:05:20.523" v="39" actId="20577"/>
          <ac:grpSpMkLst>
            <pc:docMk/>
            <pc:sldMk cId="985627075" sldId="283"/>
            <ac:grpSpMk id="4" creationId="{A5E952E5-04C3-4640-B721-1641DB08BBBD}"/>
          </ac:grpSpMkLst>
        </pc:grpChg>
        <pc:grpChg chg="mod">
          <ac:chgData name="Tang Bo" userId="332dbdf67b1791cd" providerId="LiveId" clId="{D51C9507-6862-4625-ABA3-DFB07B1747A5}" dt="2022-04-19T03:05:20.523" v="39" actId="20577"/>
          <ac:grpSpMkLst>
            <pc:docMk/>
            <pc:sldMk cId="985627075" sldId="283"/>
            <ac:grpSpMk id="5" creationId="{C336D47D-E822-4FDA-876C-1BB81801BA17}"/>
          </ac:grpSpMkLst>
        </pc:grpChg>
        <pc:grpChg chg="mod">
          <ac:chgData name="Tang Bo" userId="332dbdf67b1791cd" providerId="LiveId" clId="{D51C9507-6862-4625-ABA3-DFB07B1747A5}" dt="2022-04-19T03:05:20.523" v="39" actId="20577"/>
          <ac:grpSpMkLst>
            <pc:docMk/>
            <pc:sldMk cId="985627075" sldId="283"/>
            <ac:grpSpMk id="6" creationId="{B773BB98-B59F-455E-9F93-5F69F7D4C5FA}"/>
          </ac:grpSpMkLst>
        </pc:grpChg>
        <pc:grpChg chg="mod topLvl">
          <ac:chgData name="Tang Bo" userId="332dbdf67b1791cd" providerId="LiveId" clId="{D51C9507-6862-4625-ABA3-DFB07B1747A5}" dt="2022-04-19T03:08:40.189" v="75" actId="164"/>
          <ac:grpSpMkLst>
            <pc:docMk/>
            <pc:sldMk cId="985627075" sldId="283"/>
            <ac:grpSpMk id="7" creationId="{1D4A2A11-1C21-4A1C-8014-CD85BDA6C309}"/>
          </ac:grpSpMkLst>
        </pc:grpChg>
        <pc:grpChg chg="mod topLvl">
          <ac:chgData name="Tang Bo" userId="332dbdf67b1791cd" providerId="LiveId" clId="{D51C9507-6862-4625-ABA3-DFB07B1747A5}" dt="2022-04-19T03:08:40.189" v="75" actId="164"/>
          <ac:grpSpMkLst>
            <pc:docMk/>
            <pc:sldMk cId="985627075" sldId="283"/>
            <ac:grpSpMk id="8" creationId="{82527BDF-A629-49A0-AB11-ECD570EBD422}"/>
          </ac:grpSpMkLst>
        </pc:grpChg>
        <pc:grpChg chg="del mod topLvl">
          <ac:chgData name="Tang Bo" userId="332dbdf67b1791cd" providerId="LiveId" clId="{D51C9507-6862-4625-ABA3-DFB07B1747A5}" dt="2022-04-19T03:05:03.081" v="34" actId="478"/>
          <ac:grpSpMkLst>
            <pc:docMk/>
            <pc:sldMk cId="985627075" sldId="283"/>
            <ac:grpSpMk id="9" creationId="{53097D3D-AE11-4C75-87F0-15FF2FD257E9}"/>
          </ac:grpSpMkLst>
        </pc:grpChg>
        <pc:grpChg chg="mod topLvl">
          <ac:chgData name="Tang Bo" userId="332dbdf67b1791cd" providerId="LiveId" clId="{D51C9507-6862-4625-ABA3-DFB07B1747A5}" dt="2022-04-19T03:08:40.189" v="75" actId="164"/>
          <ac:grpSpMkLst>
            <pc:docMk/>
            <pc:sldMk cId="985627075" sldId="283"/>
            <ac:grpSpMk id="10" creationId="{CC575BF1-6761-4889-A436-7519DD6B7045}"/>
          </ac:grpSpMkLst>
        </pc:grpChg>
        <pc:grpChg chg="del ord">
          <ac:chgData name="Tang Bo" userId="332dbdf67b1791cd" providerId="LiveId" clId="{D51C9507-6862-4625-ABA3-DFB07B1747A5}" dt="2022-04-19T03:03:19.231" v="12" actId="165"/>
          <ac:grpSpMkLst>
            <pc:docMk/>
            <pc:sldMk cId="985627075" sldId="283"/>
            <ac:grpSpMk id="11" creationId="{7056310B-E5FD-4CEE-B491-112644357788}"/>
          </ac:grpSpMkLst>
        </pc:grpChg>
        <pc:grpChg chg="add mod">
          <ac:chgData name="Tang Bo" userId="332dbdf67b1791cd" providerId="LiveId" clId="{D51C9507-6862-4625-ABA3-DFB07B1747A5}" dt="2022-04-19T03:23:43.915" v="251" actId="164"/>
          <ac:grpSpMkLst>
            <pc:docMk/>
            <pc:sldMk cId="985627075" sldId="283"/>
            <ac:grpSpMk id="12" creationId="{BE682B10-3657-46B9-91B7-EBE4258622F2}"/>
          </ac:grpSpMkLst>
        </pc:grpChg>
        <pc:grpChg chg="add mod">
          <ac:chgData name="Tang Bo" userId="332dbdf67b1791cd" providerId="LiveId" clId="{D51C9507-6862-4625-ABA3-DFB07B1747A5}" dt="2022-04-19T03:23:43.915" v="251" actId="164"/>
          <ac:grpSpMkLst>
            <pc:docMk/>
            <pc:sldMk cId="985627075" sldId="283"/>
            <ac:grpSpMk id="14" creationId="{D817A9D6-DE72-4D76-93B2-393C3722FD87}"/>
          </ac:grpSpMkLst>
        </pc:grpChg>
        <pc:grpChg chg="add mod">
          <ac:chgData name="Tang Bo" userId="332dbdf67b1791cd" providerId="LiveId" clId="{D51C9507-6862-4625-ABA3-DFB07B1747A5}" dt="2022-04-19T03:23:43.915" v="251" actId="164"/>
          <ac:grpSpMkLst>
            <pc:docMk/>
            <pc:sldMk cId="985627075" sldId="283"/>
            <ac:grpSpMk id="15" creationId="{7D91B626-5439-4BCA-AAE1-0AE4D6E90616}"/>
          </ac:grpSpMkLst>
        </pc:grpChg>
        <pc:grpChg chg="mod">
          <ac:chgData name="Tang Bo" userId="332dbdf67b1791cd" providerId="LiveId" clId="{D51C9507-6862-4625-ABA3-DFB07B1747A5}" dt="2022-04-19T03:05:20.523" v="39" actId="20577"/>
          <ac:grpSpMkLst>
            <pc:docMk/>
            <pc:sldMk cId="985627075" sldId="283"/>
            <ac:grpSpMk id="60" creationId="{842AD558-FA7B-4757-A892-9BBF5F0FEED8}"/>
          </ac:grpSpMkLst>
        </pc:grpChg>
        <pc:grpChg chg="mod">
          <ac:chgData name="Tang Bo" userId="332dbdf67b1791cd" providerId="LiveId" clId="{D51C9507-6862-4625-ABA3-DFB07B1747A5}" dt="2022-04-19T03:05:20.523" v="39" actId="20577"/>
          <ac:grpSpMkLst>
            <pc:docMk/>
            <pc:sldMk cId="985627075" sldId="283"/>
            <ac:grpSpMk id="151" creationId="{BC40FC24-5202-452C-A595-78B3A6A0244B}"/>
          </ac:grpSpMkLst>
        </pc:grpChg>
        <pc:grpChg chg="mod">
          <ac:chgData name="Tang Bo" userId="332dbdf67b1791cd" providerId="LiveId" clId="{D51C9507-6862-4625-ABA3-DFB07B1747A5}" dt="2022-04-19T03:05:20.523" v="39" actId="20577"/>
          <ac:grpSpMkLst>
            <pc:docMk/>
            <pc:sldMk cId="985627075" sldId="283"/>
            <ac:grpSpMk id="176" creationId="{A1D414B4-4977-4FEB-8FB2-B180BE7E9B76}"/>
          </ac:grpSpMkLst>
        </pc:grpChg>
        <pc:grpChg chg="mod">
          <ac:chgData name="Tang Bo" userId="332dbdf67b1791cd" providerId="LiveId" clId="{D51C9507-6862-4625-ABA3-DFB07B1747A5}" dt="2022-04-19T03:03:19.231" v="12" actId="165"/>
          <ac:grpSpMkLst>
            <pc:docMk/>
            <pc:sldMk cId="985627075" sldId="283"/>
            <ac:grpSpMk id="240" creationId="{FE022598-EE86-4E63-8F36-995A34D9D8A3}"/>
          </ac:grpSpMkLst>
        </pc:grpChg>
        <pc:grpChg chg="mod">
          <ac:chgData name="Tang Bo" userId="332dbdf67b1791cd" providerId="LiveId" clId="{D51C9507-6862-4625-ABA3-DFB07B1747A5}" dt="2022-04-19T03:03:19.231" v="12" actId="165"/>
          <ac:grpSpMkLst>
            <pc:docMk/>
            <pc:sldMk cId="985627075" sldId="283"/>
            <ac:grpSpMk id="250" creationId="{6BA85980-C546-4A5C-ACA2-62AF3B186A3D}"/>
          </ac:grpSpMkLst>
        </pc:grpChg>
        <pc:grpChg chg="mod">
          <ac:chgData name="Tang Bo" userId="332dbdf67b1791cd" providerId="LiveId" clId="{D51C9507-6862-4625-ABA3-DFB07B1747A5}" dt="2022-04-19T03:03:19.231" v="12" actId="165"/>
          <ac:grpSpMkLst>
            <pc:docMk/>
            <pc:sldMk cId="985627075" sldId="283"/>
            <ac:grpSpMk id="305" creationId="{D2C27B42-C1D9-4608-84BE-CA16B0DD2401}"/>
          </ac:grpSpMkLst>
        </pc:grpChg>
        <pc:picChg chg="mod">
          <ac:chgData name="Tang Bo" userId="332dbdf67b1791cd" providerId="LiveId" clId="{D51C9507-6862-4625-ABA3-DFB07B1747A5}" dt="2022-04-19T03:05:20.523" v="39" actId="20577"/>
          <ac:picMkLst>
            <pc:docMk/>
            <pc:sldMk cId="985627075" sldId="283"/>
            <ac:picMk id="59" creationId="{022AF744-8B82-439E-9B9A-4382E414C965}"/>
          </ac:picMkLst>
        </pc:picChg>
        <pc:picChg chg="mod">
          <ac:chgData name="Tang Bo" userId="332dbdf67b1791cd" providerId="LiveId" clId="{D51C9507-6862-4625-ABA3-DFB07B1747A5}" dt="2022-04-19T03:03:19.231" v="12" actId="165"/>
          <ac:picMkLst>
            <pc:docMk/>
            <pc:sldMk cId="985627075" sldId="283"/>
            <ac:picMk id="307" creationId="{DC5B5178-B3DB-4C1D-8863-4D9E5F98D0A1}"/>
          </ac:picMkLst>
        </pc:picChg>
        <pc:cxnChg chg="mod">
          <ac:chgData name="Tang Bo" userId="332dbdf67b1791cd" providerId="LiveId" clId="{D51C9507-6862-4625-ABA3-DFB07B1747A5}" dt="2022-04-19T03:05:20.523" v="39" actId="20577"/>
          <ac:cxnSpMkLst>
            <pc:docMk/>
            <pc:sldMk cId="985627075" sldId="283"/>
            <ac:cxnSpMk id="130" creationId="{217F98F3-A2DD-4783-858D-37DC4D8C21D3}"/>
          </ac:cxnSpMkLst>
        </pc:cxnChg>
        <pc:cxnChg chg="mod">
          <ac:chgData name="Tang Bo" userId="332dbdf67b1791cd" providerId="LiveId" clId="{D51C9507-6862-4625-ABA3-DFB07B1747A5}" dt="2022-04-19T03:05:20.523" v="39" actId="20577"/>
          <ac:cxnSpMkLst>
            <pc:docMk/>
            <pc:sldMk cId="985627075" sldId="283"/>
            <ac:cxnSpMk id="133" creationId="{37863F68-7CEB-4482-A24E-19F35A13F0BD}"/>
          </ac:cxnSpMkLst>
        </pc:cxnChg>
        <pc:cxnChg chg="mod">
          <ac:chgData name="Tang Bo" userId="332dbdf67b1791cd" providerId="LiveId" clId="{D51C9507-6862-4625-ABA3-DFB07B1747A5}" dt="2022-04-19T03:05:20.523" v="39" actId="20577"/>
          <ac:cxnSpMkLst>
            <pc:docMk/>
            <pc:sldMk cId="985627075" sldId="283"/>
            <ac:cxnSpMk id="135" creationId="{11F56704-F59A-4B06-9727-79F46A892CD0}"/>
          </ac:cxnSpMkLst>
        </pc:cxnChg>
        <pc:cxnChg chg="mod">
          <ac:chgData name="Tang Bo" userId="332dbdf67b1791cd" providerId="LiveId" clId="{D51C9507-6862-4625-ABA3-DFB07B1747A5}" dt="2022-04-19T03:05:20.523" v="39" actId="20577"/>
          <ac:cxnSpMkLst>
            <pc:docMk/>
            <pc:sldMk cId="985627075" sldId="283"/>
            <ac:cxnSpMk id="137" creationId="{DEFA1AB1-2295-4DAF-B3C9-FBEFDD51E07E}"/>
          </ac:cxnSpMkLst>
        </pc:cxnChg>
        <pc:cxnChg chg="mod">
          <ac:chgData name="Tang Bo" userId="332dbdf67b1791cd" providerId="LiveId" clId="{D51C9507-6862-4625-ABA3-DFB07B1747A5}" dt="2022-04-19T03:05:20.523" v="39" actId="20577"/>
          <ac:cxnSpMkLst>
            <pc:docMk/>
            <pc:sldMk cId="985627075" sldId="283"/>
            <ac:cxnSpMk id="139" creationId="{88723514-F813-4608-B31C-ED093AA487D8}"/>
          </ac:cxnSpMkLst>
        </pc:cxnChg>
        <pc:cxnChg chg="mod">
          <ac:chgData name="Tang Bo" userId="332dbdf67b1791cd" providerId="LiveId" clId="{D51C9507-6862-4625-ABA3-DFB07B1747A5}" dt="2022-04-19T03:05:20.523" v="39" actId="20577"/>
          <ac:cxnSpMkLst>
            <pc:docMk/>
            <pc:sldMk cId="985627075" sldId="283"/>
            <ac:cxnSpMk id="161" creationId="{E9BFF53E-B3C1-4F22-B83A-2869DC07CEC1}"/>
          </ac:cxnSpMkLst>
        </pc:cxnChg>
        <pc:cxnChg chg="mod">
          <ac:chgData name="Tang Bo" userId="332dbdf67b1791cd" providerId="LiveId" clId="{D51C9507-6862-4625-ABA3-DFB07B1747A5}" dt="2022-04-19T03:05:20.523" v="39" actId="20577"/>
          <ac:cxnSpMkLst>
            <pc:docMk/>
            <pc:sldMk cId="985627075" sldId="283"/>
            <ac:cxnSpMk id="162" creationId="{E8BD52A3-758F-44BF-9F67-28D5A85A9924}"/>
          </ac:cxnSpMkLst>
        </pc:cxnChg>
        <pc:cxnChg chg="mod">
          <ac:chgData name="Tang Bo" userId="332dbdf67b1791cd" providerId="LiveId" clId="{D51C9507-6862-4625-ABA3-DFB07B1747A5}" dt="2022-04-19T03:05:20.523" v="39" actId="20577"/>
          <ac:cxnSpMkLst>
            <pc:docMk/>
            <pc:sldMk cId="985627075" sldId="283"/>
            <ac:cxnSpMk id="163" creationId="{4A876C47-6337-4E79-B1E3-6D4575567E9D}"/>
          </ac:cxnSpMkLst>
        </pc:cxnChg>
        <pc:cxnChg chg="mod">
          <ac:chgData name="Tang Bo" userId="332dbdf67b1791cd" providerId="LiveId" clId="{D51C9507-6862-4625-ABA3-DFB07B1747A5}" dt="2022-04-19T03:05:20.523" v="39" actId="20577"/>
          <ac:cxnSpMkLst>
            <pc:docMk/>
            <pc:sldMk cId="985627075" sldId="283"/>
            <ac:cxnSpMk id="164" creationId="{ED274801-F844-469C-BB09-F00FE7D3F58D}"/>
          </ac:cxnSpMkLst>
        </pc:cxnChg>
        <pc:cxnChg chg="mod">
          <ac:chgData name="Tang Bo" userId="332dbdf67b1791cd" providerId="LiveId" clId="{D51C9507-6862-4625-ABA3-DFB07B1747A5}" dt="2022-04-19T03:05:20.523" v="39" actId="20577"/>
          <ac:cxnSpMkLst>
            <pc:docMk/>
            <pc:sldMk cId="985627075" sldId="283"/>
            <ac:cxnSpMk id="165" creationId="{C4E9EE25-C3FE-4C79-886C-99C399F75587}"/>
          </ac:cxnSpMkLst>
        </pc:cxnChg>
        <pc:cxnChg chg="mod">
          <ac:chgData name="Tang Bo" userId="332dbdf67b1791cd" providerId="LiveId" clId="{D51C9507-6862-4625-ABA3-DFB07B1747A5}" dt="2022-04-19T03:05:20.523" v="39" actId="20577"/>
          <ac:cxnSpMkLst>
            <pc:docMk/>
            <pc:sldMk cId="985627075" sldId="283"/>
            <ac:cxnSpMk id="166" creationId="{E710BB90-9CF2-469E-87B4-4B43A7E4952D}"/>
          </ac:cxnSpMkLst>
        </pc:cxnChg>
        <pc:cxnChg chg="mod">
          <ac:chgData name="Tang Bo" userId="332dbdf67b1791cd" providerId="LiveId" clId="{D51C9507-6862-4625-ABA3-DFB07B1747A5}" dt="2022-04-19T03:05:20.523" v="39" actId="20577"/>
          <ac:cxnSpMkLst>
            <pc:docMk/>
            <pc:sldMk cId="985627075" sldId="283"/>
            <ac:cxnSpMk id="167" creationId="{D655780E-E446-4BC7-B671-BE220DED8859}"/>
          </ac:cxnSpMkLst>
        </pc:cxnChg>
        <pc:cxnChg chg="mod">
          <ac:chgData name="Tang Bo" userId="332dbdf67b1791cd" providerId="LiveId" clId="{D51C9507-6862-4625-ABA3-DFB07B1747A5}" dt="2022-04-19T03:05:20.523" v="39" actId="20577"/>
          <ac:cxnSpMkLst>
            <pc:docMk/>
            <pc:sldMk cId="985627075" sldId="283"/>
            <ac:cxnSpMk id="168" creationId="{24CE36AB-AC15-4F1E-AF75-83AED8501F61}"/>
          </ac:cxnSpMkLst>
        </pc:cxnChg>
        <pc:cxnChg chg="mod">
          <ac:chgData name="Tang Bo" userId="332dbdf67b1791cd" providerId="LiveId" clId="{D51C9507-6862-4625-ABA3-DFB07B1747A5}" dt="2022-04-19T03:05:20.523" v="39" actId="20577"/>
          <ac:cxnSpMkLst>
            <pc:docMk/>
            <pc:sldMk cId="985627075" sldId="283"/>
            <ac:cxnSpMk id="169" creationId="{F73AC102-C823-4BE0-B550-078DEB5E20A7}"/>
          </ac:cxnSpMkLst>
        </pc:cxnChg>
        <pc:cxnChg chg="mod">
          <ac:chgData name="Tang Bo" userId="332dbdf67b1791cd" providerId="LiveId" clId="{D51C9507-6862-4625-ABA3-DFB07B1747A5}" dt="2022-04-19T03:05:20.523" v="39" actId="20577"/>
          <ac:cxnSpMkLst>
            <pc:docMk/>
            <pc:sldMk cId="985627075" sldId="283"/>
            <ac:cxnSpMk id="170" creationId="{D688E470-72DA-433A-8321-61C577EE846B}"/>
          </ac:cxnSpMkLst>
        </pc:cxnChg>
        <pc:cxnChg chg="mod">
          <ac:chgData name="Tang Bo" userId="332dbdf67b1791cd" providerId="LiveId" clId="{D51C9507-6862-4625-ABA3-DFB07B1747A5}" dt="2022-04-19T03:05:20.523" v="39" actId="20577"/>
          <ac:cxnSpMkLst>
            <pc:docMk/>
            <pc:sldMk cId="985627075" sldId="283"/>
            <ac:cxnSpMk id="171" creationId="{FF16DEAA-267C-463C-8D62-F3095616A197}"/>
          </ac:cxnSpMkLst>
        </pc:cxnChg>
        <pc:cxnChg chg="mod">
          <ac:chgData name="Tang Bo" userId="332dbdf67b1791cd" providerId="LiveId" clId="{D51C9507-6862-4625-ABA3-DFB07B1747A5}" dt="2022-04-19T03:05:20.523" v="39" actId="20577"/>
          <ac:cxnSpMkLst>
            <pc:docMk/>
            <pc:sldMk cId="985627075" sldId="283"/>
            <ac:cxnSpMk id="172" creationId="{64F43685-DD1D-4836-A3E7-BA579D5FDC32}"/>
          </ac:cxnSpMkLst>
        </pc:cxnChg>
        <pc:cxnChg chg="mod">
          <ac:chgData name="Tang Bo" userId="332dbdf67b1791cd" providerId="LiveId" clId="{D51C9507-6862-4625-ABA3-DFB07B1747A5}" dt="2022-04-19T03:05:20.523" v="39" actId="20577"/>
          <ac:cxnSpMkLst>
            <pc:docMk/>
            <pc:sldMk cId="985627075" sldId="283"/>
            <ac:cxnSpMk id="173" creationId="{908248A8-B64A-4D63-A6E9-FC06E5A30106}"/>
          </ac:cxnSpMkLst>
        </pc:cxnChg>
        <pc:cxnChg chg="mod">
          <ac:chgData name="Tang Bo" userId="332dbdf67b1791cd" providerId="LiveId" clId="{D51C9507-6862-4625-ABA3-DFB07B1747A5}" dt="2022-04-19T03:05:20.523" v="39" actId="20577"/>
          <ac:cxnSpMkLst>
            <pc:docMk/>
            <pc:sldMk cId="985627075" sldId="283"/>
            <ac:cxnSpMk id="174" creationId="{D2EB29C7-AB29-4E37-A8F7-ABD3F1109C78}"/>
          </ac:cxnSpMkLst>
        </pc:cxnChg>
        <pc:cxnChg chg="mod">
          <ac:chgData name="Tang Bo" userId="332dbdf67b1791cd" providerId="LiveId" clId="{D51C9507-6862-4625-ABA3-DFB07B1747A5}" dt="2022-04-19T03:05:20.523" v="39" actId="20577"/>
          <ac:cxnSpMkLst>
            <pc:docMk/>
            <pc:sldMk cId="985627075" sldId="283"/>
            <ac:cxnSpMk id="175" creationId="{4B805A4A-6808-430B-9AF8-365FE8A3A319}"/>
          </ac:cxnSpMkLst>
        </pc:cxnChg>
        <pc:cxnChg chg="mod topLvl">
          <ac:chgData name="Tang Bo" userId="332dbdf67b1791cd" providerId="LiveId" clId="{D51C9507-6862-4625-ABA3-DFB07B1747A5}" dt="2022-04-19T03:08:40.189" v="75" actId="164"/>
          <ac:cxnSpMkLst>
            <pc:docMk/>
            <pc:sldMk cId="985627075" sldId="283"/>
            <ac:cxnSpMk id="247" creationId="{5DB5FADF-155E-45EE-8D29-94DBC29ADD29}"/>
          </ac:cxnSpMkLst>
        </pc:cxnChg>
        <pc:cxnChg chg="mod">
          <ac:chgData name="Tang Bo" userId="332dbdf67b1791cd" providerId="LiveId" clId="{D51C9507-6862-4625-ABA3-DFB07B1747A5}" dt="2022-04-19T03:03:19.231" v="12" actId="165"/>
          <ac:cxnSpMkLst>
            <pc:docMk/>
            <pc:sldMk cId="985627075" sldId="283"/>
            <ac:cxnSpMk id="260" creationId="{4909D46A-3A05-47FF-9E17-395A470DB2B2}"/>
          </ac:cxnSpMkLst>
        </pc:cxnChg>
        <pc:cxnChg chg="mod">
          <ac:chgData name="Tang Bo" userId="332dbdf67b1791cd" providerId="LiveId" clId="{D51C9507-6862-4625-ABA3-DFB07B1747A5}" dt="2022-04-19T03:03:19.231" v="12" actId="165"/>
          <ac:cxnSpMkLst>
            <pc:docMk/>
            <pc:sldMk cId="985627075" sldId="283"/>
            <ac:cxnSpMk id="261" creationId="{03369D05-4D53-46DA-80AF-A51EFE33775A}"/>
          </ac:cxnSpMkLst>
        </pc:cxnChg>
        <pc:cxnChg chg="mod">
          <ac:chgData name="Tang Bo" userId="332dbdf67b1791cd" providerId="LiveId" clId="{D51C9507-6862-4625-ABA3-DFB07B1747A5}" dt="2022-04-19T03:03:19.231" v="12" actId="165"/>
          <ac:cxnSpMkLst>
            <pc:docMk/>
            <pc:sldMk cId="985627075" sldId="283"/>
            <ac:cxnSpMk id="262" creationId="{F596BA80-F6F7-41BE-A7A5-67773C7B64EB}"/>
          </ac:cxnSpMkLst>
        </pc:cxnChg>
        <pc:cxnChg chg="mod">
          <ac:chgData name="Tang Bo" userId="332dbdf67b1791cd" providerId="LiveId" clId="{D51C9507-6862-4625-ABA3-DFB07B1747A5}" dt="2022-04-19T03:03:19.231" v="12" actId="165"/>
          <ac:cxnSpMkLst>
            <pc:docMk/>
            <pc:sldMk cId="985627075" sldId="283"/>
            <ac:cxnSpMk id="263" creationId="{4CA4CEA2-61AE-4433-8AB3-1CDA5E5EF3BB}"/>
          </ac:cxnSpMkLst>
        </pc:cxnChg>
        <pc:cxnChg chg="mod">
          <ac:chgData name="Tang Bo" userId="332dbdf67b1791cd" providerId="LiveId" clId="{D51C9507-6862-4625-ABA3-DFB07B1747A5}" dt="2022-04-19T03:03:19.231" v="12" actId="165"/>
          <ac:cxnSpMkLst>
            <pc:docMk/>
            <pc:sldMk cId="985627075" sldId="283"/>
            <ac:cxnSpMk id="264" creationId="{0A7FB24A-BE1A-4799-ADD7-3176331036E5}"/>
          </ac:cxnSpMkLst>
        </pc:cxnChg>
        <pc:cxnChg chg="mod">
          <ac:chgData name="Tang Bo" userId="332dbdf67b1791cd" providerId="LiveId" clId="{D51C9507-6862-4625-ABA3-DFB07B1747A5}" dt="2022-04-19T03:03:19.231" v="12" actId="165"/>
          <ac:cxnSpMkLst>
            <pc:docMk/>
            <pc:sldMk cId="985627075" sldId="283"/>
            <ac:cxnSpMk id="265" creationId="{C7034738-8782-4AC7-9A4B-E48D52FD1A76}"/>
          </ac:cxnSpMkLst>
        </pc:cxnChg>
        <pc:cxnChg chg="mod">
          <ac:chgData name="Tang Bo" userId="332dbdf67b1791cd" providerId="LiveId" clId="{D51C9507-6862-4625-ABA3-DFB07B1747A5}" dt="2022-04-19T03:03:19.231" v="12" actId="165"/>
          <ac:cxnSpMkLst>
            <pc:docMk/>
            <pc:sldMk cId="985627075" sldId="283"/>
            <ac:cxnSpMk id="266" creationId="{824FC329-95DD-4BE2-83D5-49DBB1F7A4BC}"/>
          </ac:cxnSpMkLst>
        </pc:cxnChg>
        <pc:cxnChg chg="mod">
          <ac:chgData name="Tang Bo" userId="332dbdf67b1791cd" providerId="LiveId" clId="{D51C9507-6862-4625-ABA3-DFB07B1747A5}" dt="2022-04-19T03:03:19.231" v="12" actId="165"/>
          <ac:cxnSpMkLst>
            <pc:docMk/>
            <pc:sldMk cId="985627075" sldId="283"/>
            <ac:cxnSpMk id="267" creationId="{1A738506-B6B8-44F3-A4A6-FA994895536B}"/>
          </ac:cxnSpMkLst>
        </pc:cxnChg>
        <pc:cxnChg chg="mod">
          <ac:chgData name="Tang Bo" userId="332dbdf67b1791cd" providerId="LiveId" clId="{D51C9507-6862-4625-ABA3-DFB07B1747A5}" dt="2022-04-19T03:03:19.231" v="12" actId="165"/>
          <ac:cxnSpMkLst>
            <pc:docMk/>
            <pc:sldMk cId="985627075" sldId="283"/>
            <ac:cxnSpMk id="268" creationId="{6A6636F7-F4B2-4F9D-83E6-244D626525C0}"/>
          </ac:cxnSpMkLst>
        </pc:cxnChg>
        <pc:cxnChg chg="mod">
          <ac:chgData name="Tang Bo" userId="332dbdf67b1791cd" providerId="LiveId" clId="{D51C9507-6862-4625-ABA3-DFB07B1747A5}" dt="2022-04-19T03:03:19.231" v="12" actId="165"/>
          <ac:cxnSpMkLst>
            <pc:docMk/>
            <pc:sldMk cId="985627075" sldId="283"/>
            <ac:cxnSpMk id="269" creationId="{ADA3585C-9E75-46E1-A2C0-2CF9CBEE5C79}"/>
          </ac:cxnSpMkLst>
        </pc:cxnChg>
        <pc:cxnChg chg="mod">
          <ac:chgData name="Tang Bo" userId="332dbdf67b1791cd" providerId="LiveId" clId="{D51C9507-6862-4625-ABA3-DFB07B1747A5}" dt="2022-04-19T03:03:19.231" v="12" actId="165"/>
          <ac:cxnSpMkLst>
            <pc:docMk/>
            <pc:sldMk cId="985627075" sldId="283"/>
            <ac:cxnSpMk id="270" creationId="{278C619D-13D7-4D66-9588-B3ED440BEB96}"/>
          </ac:cxnSpMkLst>
        </pc:cxnChg>
        <pc:cxnChg chg="mod">
          <ac:chgData name="Tang Bo" userId="332dbdf67b1791cd" providerId="LiveId" clId="{D51C9507-6862-4625-ABA3-DFB07B1747A5}" dt="2022-04-19T03:03:19.231" v="12" actId="165"/>
          <ac:cxnSpMkLst>
            <pc:docMk/>
            <pc:sldMk cId="985627075" sldId="283"/>
            <ac:cxnSpMk id="271" creationId="{C1444929-A3F0-47A5-B61D-F56F62A0B137}"/>
          </ac:cxnSpMkLst>
        </pc:cxnChg>
        <pc:cxnChg chg="mod">
          <ac:chgData name="Tang Bo" userId="332dbdf67b1791cd" providerId="LiveId" clId="{D51C9507-6862-4625-ABA3-DFB07B1747A5}" dt="2022-04-19T03:03:19.231" v="12" actId="165"/>
          <ac:cxnSpMkLst>
            <pc:docMk/>
            <pc:sldMk cId="985627075" sldId="283"/>
            <ac:cxnSpMk id="272" creationId="{45551CA9-4201-4E42-ADBC-009E31735E32}"/>
          </ac:cxnSpMkLst>
        </pc:cxnChg>
        <pc:cxnChg chg="mod">
          <ac:chgData name="Tang Bo" userId="332dbdf67b1791cd" providerId="LiveId" clId="{D51C9507-6862-4625-ABA3-DFB07B1747A5}" dt="2022-04-19T03:03:19.231" v="12" actId="165"/>
          <ac:cxnSpMkLst>
            <pc:docMk/>
            <pc:sldMk cId="985627075" sldId="283"/>
            <ac:cxnSpMk id="273" creationId="{D1F10EE7-9358-43FE-9D0E-61D6E0C25EEC}"/>
          </ac:cxnSpMkLst>
        </pc:cxnChg>
        <pc:cxnChg chg="mod">
          <ac:chgData name="Tang Bo" userId="332dbdf67b1791cd" providerId="LiveId" clId="{D51C9507-6862-4625-ABA3-DFB07B1747A5}" dt="2022-04-19T03:03:19.231" v="12" actId="165"/>
          <ac:cxnSpMkLst>
            <pc:docMk/>
            <pc:sldMk cId="985627075" sldId="283"/>
            <ac:cxnSpMk id="274" creationId="{89184A0E-A1D0-4921-AE7C-02B5F9B3C0C4}"/>
          </ac:cxnSpMkLst>
        </pc:cxnChg>
        <pc:cxnChg chg="mod topLvl">
          <ac:chgData name="Tang Bo" userId="332dbdf67b1791cd" providerId="LiveId" clId="{D51C9507-6862-4625-ABA3-DFB07B1747A5}" dt="2022-04-19T03:08:40.189" v="75" actId="164"/>
          <ac:cxnSpMkLst>
            <pc:docMk/>
            <pc:sldMk cId="985627075" sldId="283"/>
            <ac:cxnSpMk id="275" creationId="{F535B938-801C-405E-A4A7-6CC7354C2DA9}"/>
          </ac:cxnSpMkLst>
        </pc:cxnChg>
        <pc:cxnChg chg="mod topLvl">
          <ac:chgData name="Tang Bo" userId="332dbdf67b1791cd" providerId="LiveId" clId="{D51C9507-6862-4625-ABA3-DFB07B1747A5}" dt="2022-04-19T03:08:40.189" v="75" actId="164"/>
          <ac:cxnSpMkLst>
            <pc:docMk/>
            <pc:sldMk cId="985627075" sldId="283"/>
            <ac:cxnSpMk id="287" creationId="{81C9574B-284F-4495-AA67-4C2FFBCF510A}"/>
          </ac:cxnSpMkLst>
        </pc:cxnChg>
        <pc:cxnChg chg="mod topLvl">
          <ac:chgData name="Tang Bo" userId="332dbdf67b1791cd" providerId="LiveId" clId="{D51C9507-6862-4625-ABA3-DFB07B1747A5}" dt="2022-04-19T03:08:40.189" v="75" actId="164"/>
          <ac:cxnSpMkLst>
            <pc:docMk/>
            <pc:sldMk cId="985627075" sldId="283"/>
            <ac:cxnSpMk id="289" creationId="{3F5D33E5-12D9-40AE-8A87-4488C8FADC01}"/>
          </ac:cxnSpMkLst>
        </pc:cxnChg>
      </pc:sldChg>
      <pc:sldChg chg="addSp delSp modSp new mod">
        <pc:chgData name="Tang Bo" userId="332dbdf67b1791cd" providerId="LiveId" clId="{D51C9507-6862-4625-ABA3-DFB07B1747A5}" dt="2022-04-19T03:23:53.786" v="252" actId="164"/>
        <pc:sldMkLst>
          <pc:docMk/>
          <pc:sldMk cId="2973838671" sldId="284"/>
        </pc:sldMkLst>
        <pc:spChg chg="del">
          <ac:chgData name="Tang Bo" userId="332dbdf67b1791cd" providerId="LiveId" clId="{D51C9507-6862-4625-ABA3-DFB07B1747A5}" dt="2022-04-19T03:06:23.570" v="48" actId="478"/>
          <ac:spMkLst>
            <pc:docMk/>
            <pc:sldMk cId="2973838671" sldId="284"/>
            <ac:spMk id="2" creationId="{CA658254-D956-4E01-9988-41A14ABE51EB}"/>
          </ac:spMkLst>
        </pc:spChg>
        <pc:spChg chg="del">
          <ac:chgData name="Tang Bo" userId="332dbdf67b1791cd" providerId="LiveId" clId="{D51C9507-6862-4625-ABA3-DFB07B1747A5}" dt="2022-04-19T03:06:23.570" v="48" actId="478"/>
          <ac:spMkLst>
            <pc:docMk/>
            <pc:sldMk cId="2973838671" sldId="284"/>
            <ac:spMk id="3" creationId="{D1B80D03-F9D0-4C32-A4E0-C254B5109F5E}"/>
          </ac:spMkLst>
        </pc:spChg>
        <pc:spChg chg="mod">
          <ac:chgData name="Tang Bo" userId="332dbdf67b1791cd" providerId="LiveId" clId="{D51C9507-6862-4625-ABA3-DFB07B1747A5}" dt="2022-04-19T03:06:24.303" v="49"/>
          <ac:spMkLst>
            <pc:docMk/>
            <pc:sldMk cId="2973838671" sldId="284"/>
            <ac:spMk id="7" creationId="{F0AC9DFE-0EB8-44AA-B7ED-0E860FBB3082}"/>
          </ac:spMkLst>
        </pc:spChg>
        <pc:spChg chg="mod">
          <ac:chgData name="Tang Bo" userId="332dbdf67b1791cd" providerId="LiveId" clId="{D51C9507-6862-4625-ABA3-DFB07B1747A5}" dt="2022-04-19T03:06:24.303" v="49"/>
          <ac:spMkLst>
            <pc:docMk/>
            <pc:sldMk cId="2973838671" sldId="284"/>
            <ac:spMk id="10" creationId="{A7B4C164-D7B8-44BF-9644-8ACF858182B3}"/>
          </ac:spMkLst>
        </pc:spChg>
        <pc:spChg chg="mod">
          <ac:chgData name="Tang Bo" userId="332dbdf67b1791cd" providerId="LiveId" clId="{D51C9507-6862-4625-ABA3-DFB07B1747A5}" dt="2022-04-19T03:06:24.303" v="49"/>
          <ac:spMkLst>
            <pc:docMk/>
            <pc:sldMk cId="2973838671" sldId="284"/>
            <ac:spMk id="13" creationId="{79EE2C92-322E-46F2-9D9E-C223AAAEA685}"/>
          </ac:spMkLst>
        </pc:spChg>
        <pc:spChg chg="mod">
          <ac:chgData name="Tang Bo" userId="332dbdf67b1791cd" providerId="LiveId" clId="{D51C9507-6862-4625-ABA3-DFB07B1747A5}" dt="2022-04-19T03:06:24.303" v="49"/>
          <ac:spMkLst>
            <pc:docMk/>
            <pc:sldMk cId="2973838671" sldId="284"/>
            <ac:spMk id="16" creationId="{3FB9E9F2-F5A6-4E10-8CB8-7D65BB1281B2}"/>
          </ac:spMkLst>
        </pc:spChg>
        <pc:spChg chg="mod">
          <ac:chgData name="Tang Bo" userId="332dbdf67b1791cd" providerId="LiveId" clId="{D51C9507-6862-4625-ABA3-DFB07B1747A5}" dt="2022-04-19T03:06:24.303" v="49"/>
          <ac:spMkLst>
            <pc:docMk/>
            <pc:sldMk cId="2973838671" sldId="284"/>
            <ac:spMk id="17" creationId="{32A70259-1FCD-4189-884E-C0224A881E2E}"/>
          </ac:spMkLst>
        </pc:spChg>
        <pc:spChg chg="mod">
          <ac:chgData name="Tang Bo" userId="332dbdf67b1791cd" providerId="LiveId" clId="{D51C9507-6862-4625-ABA3-DFB07B1747A5}" dt="2022-04-19T03:06:24.303" v="49"/>
          <ac:spMkLst>
            <pc:docMk/>
            <pc:sldMk cId="2973838671" sldId="284"/>
            <ac:spMk id="19" creationId="{564C40CE-5FFC-49E0-95AA-4DC6A0DBE2AC}"/>
          </ac:spMkLst>
        </pc:spChg>
        <pc:spChg chg="mod">
          <ac:chgData name="Tang Bo" userId="332dbdf67b1791cd" providerId="LiveId" clId="{D51C9507-6862-4625-ABA3-DFB07B1747A5}" dt="2022-04-19T03:06:24.303" v="49"/>
          <ac:spMkLst>
            <pc:docMk/>
            <pc:sldMk cId="2973838671" sldId="284"/>
            <ac:spMk id="21" creationId="{85B633C5-4D7F-4B0E-8B2F-F71FC4CA2008}"/>
          </ac:spMkLst>
        </pc:spChg>
        <pc:spChg chg="mod">
          <ac:chgData name="Tang Bo" userId="332dbdf67b1791cd" providerId="LiveId" clId="{D51C9507-6862-4625-ABA3-DFB07B1747A5}" dt="2022-04-19T03:06:24.303" v="49"/>
          <ac:spMkLst>
            <pc:docMk/>
            <pc:sldMk cId="2973838671" sldId="284"/>
            <ac:spMk id="23" creationId="{502F73EC-9234-4E9C-BE72-40E74F4B116E}"/>
          </ac:spMkLst>
        </pc:spChg>
        <pc:spChg chg="mod">
          <ac:chgData name="Tang Bo" userId="332dbdf67b1791cd" providerId="LiveId" clId="{D51C9507-6862-4625-ABA3-DFB07B1747A5}" dt="2022-04-19T03:06:24.303" v="49"/>
          <ac:spMkLst>
            <pc:docMk/>
            <pc:sldMk cId="2973838671" sldId="284"/>
            <ac:spMk id="24" creationId="{ED1A2685-7698-4243-9078-FB42E670A52B}"/>
          </ac:spMkLst>
        </pc:spChg>
        <pc:spChg chg="mod">
          <ac:chgData name="Tang Bo" userId="332dbdf67b1791cd" providerId="LiveId" clId="{D51C9507-6862-4625-ABA3-DFB07B1747A5}" dt="2022-04-19T03:06:24.303" v="49"/>
          <ac:spMkLst>
            <pc:docMk/>
            <pc:sldMk cId="2973838671" sldId="284"/>
            <ac:spMk id="25" creationId="{3BD9A3FC-5372-44B7-B199-DCB98277DD39}"/>
          </ac:spMkLst>
        </pc:spChg>
        <pc:spChg chg="mod">
          <ac:chgData name="Tang Bo" userId="332dbdf67b1791cd" providerId="LiveId" clId="{D51C9507-6862-4625-ABA3-DFB07B1747A5}" dt="2022-04-19T03:06:24.303" v="49"/>
          <ac:spMkLst>
            <pc:docMk/>
            <pc:sldMk cId="2973838671" sldId="284"/>
            <ac:spMk id="27" creationId="{091CD502-66A8-4800-95AB-2C168D0A1FE4}"/>
          </ac:spMkLst>
        </pc:spChg>
        <pc:spChg chg="mod">
          <ac:chgData name="Tang Bo" userId="332dbdf67b1791cd" providerId="LiveId" clId="{D51C9507-6862-4625-ABA3-DFB07B1747A5}" dt="2022-04-19T03:06:24.303" v="49"/>
          <ac:spMkLst>
            <pc:docMk/>
            <pc:sldMk cId="2973838671" sldId="284"/>
            <ac:spMk id="28" creationId="{5B147BF6-01C7-4719-B317-9ABC910C2A07}"/>
          </ac:spMkLst>
        </pc:spChg>
        <pc:spChg chg="mod">
          <ac:chgData name="Tang Bo" userId="332dbdf67b1791cd" providerId="LiveId" clId="{D51C9507-6862-4625-ABA3-DFB07B1747A5}" dt="2022-04-19T03:06:24.303" v="49"/>
          <ac:spMkLst>
            <pc:docMk/>
            <pc:sldMk cId="2973838671" sldId="284"/>
            <ac:spMk id="29" creationId="{3005C2AB-EAD6-45A0-81F3-02FBDD1FD044}"/>
          </ac:spMkLst>
        </pc:spChg>
        <pc:spChg chg="mod">
          <ac:chgData name="Tang Bo" userId="332dbdf67b1791cd" providerId="LiveId" clId="{D51C9507-6862-4625-ABA3-DFB07B1747A5}" dt="2022-04-19T03:06:24.303" v="49"/>
          <ac:spMkLst>
            <pc:docMk/>
            <pc:sldMk cId="2973838671" sldId="284"/>
            <ac:spMk id="30" creationId="{6614A1BE-F6C9-4099-A8D5-83C8A6D4699E}"/>
          </ac:spMkLst>
        </pc:spChg>
        <pc:spChg chg="mod">
          <ac:chgData name="Tang Bo" userId="332dbdf67b1791cd" providerId="LiveId" clId="{D51C9507-6862-4625-ABA3-DFB07B1747A5}" dt="2022-04-19T03:06:24.303" v="49"/>
          <ac:spMkLst>
            <pc:docMk/>
            <pc:sldMk cId="2973838671" sldId="284"/>
            <ac:spMk id="31" creationId="{DB38B409-9578-434C-804A-1CB8E2C37733}"/>
          </ac:spMkLst>
        </pc:spChg>
        <pc:spChg chg="mod">
          <ac:chgData name="Tang Bo" userId="332dbdf67b1791cd" providerId="LiveId" clId="{D51C9507-6862-4625-ABA3-DFB07B1747A5}" dt="2022-04-19T03:06:24.303" v="49"/>
          <ac:spMkLst>
            <pc:docMk/>
            <pc:sldMk cId="2973838671" sldId="284"/>
            <ac:spMk id="32" creationId="{84E0EBC8-5B31-41F4-8BF5-F29E0B7226C1}"/>
          </ac:spMkLst>
        </pc:spChg>
        <pc:spChg chg="mod">
          <ac:chgData name="Tang Bo" userId="332dbdf67b1791cd" providerId="LiveId" clId="{D51C9507-6862-4625-ABA3-DFB07B1747A5}" dt="2022-04-19T03:06:24.303" v="49"/>
          <ac:spMkLst>
            <pc:docMk/>
            <pc:sldMk cId="2973838671" sldId="284"/>
            <ac:spMk id="33" creationId="{EAA7F74C-472F-4730-BE8F-28934519BBF7}"/>
          </ac:spMkLst>
        </pc:spChg>
        <pc:spChg chg="mod">
          <ac:chgData name="Tang Bo" userId="332dbdf67b1791cd" providerId="LiveId" clId="{D51C9507-6862-4625-ABA3-DFB07B1747A5}" dt="2022-04-19T03:06:24.303" v="49"/>
          <ac:spMkLst>
            <pc:docMk/>
            <pc:sldMk cId="2973838671" sldId="284"/>
            <ac:spMk id="34" creationId="{EFF22E70-B9F0-416C-BF74-47F8E8E680C7}"/>
          </ac:spMkLst>
        </pc:spChg>
        <pc:spChg chg="mod">
          <ac:chgData name="Tang Bo" userId="332dbdf67b1791cd" providerId="LiveId" clId="{D51C9507-6862-4625-ABA3-DFB07B1747A5}" dt="2022-04-19T03:06:24.303" v="49"/>
          <ac:spMkLst>
            <pc:docMk/>
            <pc:sldMk cId="2973838671" sldId="284"/>
            <ac:spMk id="50" creationId="{FF7FEC32-2B01-439F-A477-3CC4B4A72AB4}"/>
          </ac:spMkLst>
        </pc:spChg>
        <pc:spChg chg="mod">
          <ac:chgData name="Tang Bo" userId="332dbdf67b1791cd" providerId="LiveId" clId="{D51C9507-6862-4625-ABA3-DFB07B1747A5}" dt="2022-04-19T03:06:24.303" v="49"/>
          <ac:spMkLst>
            <pc:docMk/>
            <pc:sldMk cId="2973838671" sldId="284"/>
            <ac:spMk id="52" creationId="{FC538ECB-6CA8-48A0-B7FC-FC51FC5CECE9}"/>
          </ac:spMkLst>
        </pc:spChg>
        <pc:spChg chg="mod">
          <ac:chgData name="Tang Bo" userId="332dbdf67b1791cd" providerId="LiveId" clId="{D51C9507-6862-4625-ABA3-DFB07B1747A5}" dt="2022-04-19T03:06:24.303" v="49"/>
          <ac:spMkLst>
            <pc:docMk/>
            <pc:sldMk cId="2973838671" sldId="284"/>
            <ac:spMk id="53" creationId="{887D7D71-B965-48C9-A542-C82FBCCECF27}"/>
          </ac:spMkLst>
        </pc:spChg>
        <pc:spChg chg="mod">
          <ac:chgData name="Tang Bo" userId="332dbdf67b1791cd" providerId="LiveId" clId="{D51C9507-6862-4625-ABA3-DFB07B1747A5}" dt="2022-04-19T03:06:24.303" v="49"/>
          <ac:spMkLst>
            <pc:docMk/>
            <pc:sldMk cId="2973838671" sldId="284"/>
            <ac:spMk id="54" creationId="{4FDECB8B-D5BD-4B16-BEF9-231903F82F53}"/>
          </ac:spMkLst>
        </pc:spChg>
        <pc:spChg chg="mod">
          <ac:chgData name="Tang Bo" userId="332dbdf67b1791cd" providerId="LiveId" clId="{D51C9507-6862-4625-ABA3-DFB07B1747A5}" dt="2022-04-19T03:06:24.303" v="49"/>
          <ac:spMkLst>
            <pc:docMk/>
            <pc:sldMk cId="2973838671" sldId="284"/>
            <ac:spMk id="55" creationId="{43E20D5E-A83A-4B97-84EB-A93F8048F629}"/>
          </ac:spMkLst>
        </pc:spChg>
        <pc:spChg chg="add del mod ord topLvl">
          <ac:chgData name="Tang Bo" userId="332dbdf67b1791cd" providerId="LiveId" clId="{D51C9507-6862-4625-ABA3-DFB07B1747A5}" dt="2022-04-19T03:09:31.854" v="89" actId="478"/>
          <ac:spMkLst>
            <pc:docMk/>
            <pc:sldMk cId="2973838671" sldId="284"/>
            <ac:spMk id="56" creationId="{563375B9-4EAC-4F43-A962-6C7DE19A424F}"/>
          </ac:spMkLst>
        </pc:spChg>
        <pc:spChg chg="add mod ord">
          <ac:chgData name="Tang Bo" userId="332dbdf67b1791cd" providerId="LiveId" clId="{D51C9507-6862-4625-ABA3-DFB07B1747A5}" dt="2022-04-19T03:13:42.181" v="169" actId="207"/>
          <ac:spMkLst>
            <pc:docMk/>
            <pc:sldMk cId="2973838671" sldId="284"/>
            <ac:spMk id="58" creationId="{A7564B6B-7EBD-409C-932B-F966286FC2CF}"/>
          </ac:spMkLst>
        </pc:spChg>
        <pc:spChg chg="mod">
          <ac:chgData name="Tang Bo" userId="332dbdf67b1791cd" providerId="LiveId" clId="{D51C9507-6862-4625-ABA3-DFB07B1747A5}" dt="2022-04-19T03:12:13.179" v="127" actId="207"/>
          <ac:spMkLst>
            <pc:docMk/>
            <pc:sldMk cId="2973838671" sldId="284"/>
            <ac:spMk id="60" creationId="{AA1EDDA6-778C-4C88-B2CA-EEE35819B3F5}"/>
          </ac:spMkLst>
        </pc:spChg>
        <pc:spChg chg="mod">
          <ac:chgData name="Tang Bo" userId="332dbdf67b1791cd" providerId="LiveId" clId="{D51C9507-6862-4625-ABA3-DFB07B1747A5}" dt="2022-04-19T03:12:13.179" v="127" actId="207"/>
          <ac:spMkLst>
            <pc:docMk/>
            <pc:sldMk cId="2973838671" sldId="284"/>
            <ac:spMk id="63" creationId="{69D1B0A1-35C4-4385-9FA4-018DAF313282}"/>
          </ac:spMkLst>
        </pc:spChg>
        <pc:spChg chg="mod">
          <ac:chgData name="Tang Bo" userId="332dbdf67b1791cd" providerId="LiveId" clId="{D51C9507-6862-4625-ABA3-DFB07B1747A5}" dt="2022-04-19T03:12:13.179" v="127" actId="207"/>
          <ac:spMkLst>
            <pc:docMk/>
            <pc:sldMk cId="2973838671" sldId="284"/>
            <ac:spMk id="66" creationId="{8DE0B845-3EAA-4558-9B2A-81A595B87C46}"/>
          </ac:spMkLst>
        </pc:spChg>
        <pc:spChg chg="mod">
          <ac:chgData name="Tang Bo" userId="332dbdf67b1791cd" providerId="LiveId" clId="{D51C9507-6862-4625-ABA3-DFB07B1747A5}" dt="2022-04-19T03:12:13.179" v="127" actId="207"/>
          <ac:spMkLst>
            <pc:docMk/>
            <pc:sldMk cId="2973838671" sldId="284"/>
            <ac:spMk id="68" creationId="{38E54445-C5DD-4CF8-82B4-D98E478AD4E0}"/>
          </ac:spMkLst>
        </pc:spChg>
        <pc:spChg chg="mod">
          <ac:chgData name="Tang Bo" userId="332dbdf67b1791cd" providerId="LiveId" clId="{D51C9507-6862-4625-ABA3-DFB07B1747A5}" dt="2022-04-19T03:12:13.179" v="127" actId="207"/>
          <ac:spMkLst>
            <pc:docMk/>
            <pc:sldMk cId="2973838671" sldId="284"/>
            <ac:spMk id="70" creationId="{D0725863-7747-4F41-9C76-F9558B64BEDA}"/>
          </ac:spMkLst>
        </pc:spChg>
        <pc:spChg chg="mod">
          <ac:chgData name="Tang Bo" userId="332dbdf67b1791cd" providerId="LiveId" clId="{D51C9507-6862-4625-ABA3-DFB07B1747A5}" dt="2022-04-19T03:12:13.179" v="127" actId="207"/>
          <ac:spMkLst>
            <pc:docMk/>
            <pc:sldMk cId="2973838671" sldId="284"/>
            <ac:spMk id="71" creationId="{290AEE62-EB03-463E-96CF-19F11B968282}"/>
          </ac:spMkLst>
        </pc:spChg>
        <pc:spChg chg="mod">
          <ac:chgData name="Tang Bo" userId="332dbdf67b1791cd" providerId="LiveId" clId="{D51C9507-6862-4625-ABA3-DFB07B1747A5}" dt="2022-04-19T03:12:13.179" v="127" actId="207"/>
          <ac:spMkLst>
            <pc:docMk/>
            <pc:sldMk cId="2973838671" sldId="284"/>
            <ac:spMk id="73" creationId="{F178084C-699D-4E3F-B7D2-C73D6ED8A2DD}"/>
          </ac:spMkLst>
        </pc:spChg>
        <pc:spChg chg="mod">
          <ac:chgData name="Tang Bo" userId="332dbdf67b1791cd" providerId="LiveId" clId="{D51C9507-6862-4625-ABA3-DFB07B1747A5}" dt="2022-04-19T03:12:13.179" v="127" actId="207"/>
          <ac:spMkLst>
            <pc:docMk/>
            <pc:sldMk cId="2973838671" sldId="284"/>
            <ac:spMk id="75" creationId="{3A860A4A-B6CC-497C-A700-FEEE5958EB7B}"/>
          </ac:spMkLst>
        </pc:spChg>
        <pc:spChg chg="mod">
          <ac:chgData name="Tang Bo" userId="332dbdf67b1791cd" providerId="LiveId" clId="{D51C9507-6862-4625-ABA3-DFB07B1747A5}" dt="2022-04-19T03:12:13.179" v="127" actId="207"/>
          <ac:spMkLst>
            <pc:docMk/>
            <pc:sldMk cId="2973838671" sldId="284"/>
            <ac:spMk id="77" creationId="{D741AED3-B318-4883-847A-CA2ED6F4FE47}"/>
          </ac:spMkLst>
        </pc:spChg>
        <pc:spChg chg="mod">
          <ac:chgData name="Tang Bo" userId="332dbdf67b1791cd" providerId="LiveId" clId="{D51C9507-6862-4625-ABA3-DFB07B1747A5}" dt="2022-04-19T03:12:13.179" v="127" actId="207"/>
          <ac:spMkLst>
            <pc:docMk/>
            <pc:sldMk cId="2973838671" sldId="284"/>
            <ac:spMk id="79" creationId="{102CFC93-5724-4953-BE16-08904138FF7A}"/>
          </ac:spMkLst>
        </pc:spChg>
        <pc:spChg chg="mod">
          <ac:chgData name="Tang Bo" userId="332dbdf67b1791cd" providerId="LiveId" clId="{D51C9507-6862-4625-ABA3-DFB07B1747A5}" dt="2022-04-19T03:12:13.179" v="127" actId="207"/>
          <ac:spMkLst>
            <pc:docMk/>
            <pc:sldMk cId="2973838671" sldId="284"/>
            <ac:spMk id="80" creationId="{E5788689-13AB-44D1-B915-F6951C4AAAA6}"/>
          </ac:spMkLst>
        </pc:spChg>
        <pc:spChg chg="mod">
          <ac:chgData name="Tang Bo" userId="332dbdf67b1791cd" providerId="LiveId" clId="{D51C9507-6862-4625-ABA3-DFB07B1747A5}" dt="2022-04-19T03:12:13.179" v="127" actId="207"/>
          <ac:spMkLst>
            <pc:docMk/>
            <pc:sldMk cId="2973838671" sldId="284"/>
            <ac:spMk id="81" creationId="{A2BE1DB2-EB53-4FA7-8F47-472835F34D2B}"/>
          </ac:spMkLst>
        </pc:spChg>
        <pc:spChg chg="mod">
          <ac:chgData name="Tang Bo" userId="332dbdf67b1791cd" providerId="LiveId" clId="{D51C9507-6862-4625-ABA3-DFB07B1747A5}" dt="2022-04-19T03:12:13.179" v="127" actId="207"/>
          <ac:spMkLst>
            <pc:docMk/>
            <pc:sldMk cId="2973838671" sldId="284"/>
            <ac:spMk id="82" creationId="{8C41D70D-FFEF-45DD-BD53-67CF7669566B}"/>
          </ac:spMkLst>
        </pc:spChg>
        <pc:spChg chg="mod">
          <ac:chgData name="Tang Bo" userId="332dbdf67b1791cd" providerId="LiveId" clId="{D51C9507-6862-4625-ABA3-DFB07B1747A5}" dt="2022-04-19T03:12:13.179" v="127" actId="207"/>
          <ac:spMkLst>
            <pc:docMk/>
            <pc:sldMk cId="2973838671" sldId="284"/>
            <ac:spMk id="83" creationId="{840B5049-3183-48DE-A933-9D48102AFDAF}"/>
          </ac:spMkLst>
        </pc:spChg>
        <pc:spChg chg="mod">
          <ac:chgData name="Tang Bo" userId="332dbdf67b1791cd" providerId="LiveId" clId="{D51C9507-6862-4625-ABA3-DFB07B1747A5}" dt="2022-04-19T03:12:13.179" v="127" actId="207"/>
          <ac:spMkLst>
            <pc:docMk/>
            <pc:sldMk cId="2973838671" sldId="284"/>
            <ac:spMk id="84" creationId="{28635769-4D4A-4A33-8AEF-E56FACD2E0E7}"/>
          </ac:spMkLst>
        </pc:spChg>
        <pc:spChg chg="mod">
          <ac:chgData name="Tang Bo" userId="332dbdf67b1791cd" providerId="LiveId" clId="{D51C9507-6862-4625-ABA3-DFB07B1747A5}" dt="2022-04-19T03:12:13.179" v="127" actId="207"/>
          <ac:spMkLst>
            <pc:docMk/>
            <pc:sldMk cId="2973838671" sldId="284"/>
            <ac:spMk id="85" creationId="{C58FEE15-A6FF-46B4-97A9-987929BD8584}"/>
          </ac:spMkLst>
        </pc:spChg>
        <pc:spChg chg="mod">
          <ac:chgData name="Tang Bo" userId="332dbdf67b1791cd" providerId="LiveId" clId="{D51C9507-6862-4625-ABA3-DFB07B1747A5}" dt="2022-04-19T03:12:13.179" v="127" actId="207"/>
          <ac:spMkLst>
            <pc:docMk/>
            <pc:sldMk cId="2973838671" sldId="284"/>
            <ac:spMk id="86" creationId="{79B9F6D2-304B-40B2-9AFF-3707434D96C5}"/>
          </ac:spMkLst>
        </pc:spChg>
        <pc:spChg chg="mod">
          <ac:chgData name="Tang Bo" userId="332dbdf67b1791cd" providerId="LiveId" clId="{D51C9507-6862-4625-ABA3-DFB07B1747A5}" dt="2022-04-19T03:12:13.179" v="127" actId="207"/>
          <ac:spMkLst>
            <pc:docMk/>
            <pc:sldMk cId="2973838671" sldId="284"/>
            <ac:spMk id="102" creationId="{224B6DF0-0040-4647-A173-D384399C6B8F}"/>
          </ac:spMkLst>
        </pc:spChg>
        <pc:spChg chg="mod">
          <ac:chgData name="Tang Bo" userId="332dbdf67b1791cd" providerId="LiveId" clId="{D51C9507-6862-4625-ABA3-DFB07B1747A5}" dt="2022-04-19T03:12:13.179" v="127" actId="207"/>
          <ac:spMkLst>
            <pc:docMk/>
            <pc:sldMk cId="2973838671" sldId="284"/>
            <ac:spMk id="104" creationId="{F9D919E7-AEB9-4748-B8A6-8B9D07242B70}"/>
          </ac:spMkLst>
        </pc:spChg>
        <pc:spChg chg="mod">
          <ac:chgData name="Tang Bo" userId="332dbdf67b1791cd" providerId="LiveId" clId="{D51C9507-6862-4625-ABA3-DFB07B1747A5}" dt="2022-04-19T03:12:13.179" v="127" actId="207"/>
          <ac:spMkLst>
            <pc:docMk/>
            <pc:sldMk cId="2973838671" sldId="284"/>
            <ac:spMk id="105" creationId="{04AF64E5-E195-40CD-B5D1-8BEA259F98E2}"/>
          </ac:spMkLst>
        </pc:spChg>
        <pc:spChg chg="mod">
          <ac:chgData name="Tang Bo" userId="332dbdf67b1791cd" providerId="LiveId" clId="{D51C9507-6862-4625-ABA3-DFB07B1747A5}" dt="2022-04-19T03:12:13.179" v="127" actId="207"/>
          <ac:spMkLst>
            <pc:docMk/>
            <pc:sldMk cId="2973838671" sldId="284"/>
            <ac:spMk id="106" creationId="{2797AC9E-FE4A-4D13-BBA1-75502C491ACD}"/>
          </ac:spMkLst>
        </pc:spChg>
        <pc:spChg chg="mod">
          <ac:chgData name="Tang Bo" userId="332dbdf67b1791cd" providerId="LiveId" clId="{D51C9507-6862-4625-ABA3-DFB07B1747A5}" dt="2022-04-19T03:12:13.179" v="127" actId="207"/>
          <ac:spMkLst>
            <pc:docMk/>
            <pc:sldMk cId="2973838671" sldId="284"/>
            <ac:spMk id="107" creationId="{DEEF4AA1-18D8-4519-9406-9C85580B1250}"/>
          </ac:spMkLst>
        </pc:spChg>
        <pc:spChg chg="add mod ord">
          <ac:chgData name="Tang Bo" userId="332dbdf67b1791cd" providerId="LiveId" clId="{D51C9507-6862-4625-ABA3-DFB07B1747A5}" dt="2022-04-19T03:13:38.736" v="168" actId="207"/>
          <ac:spMkLst>
            <pc:docMk/>
            <pc:sldMk cId="2973838671" sldId="284"/>
            <ac:spMk id="109" creationId="{3BF9C8D2-DFCE-4CAD-BCC7-7D0D29F18A54}"/>
          </ac:spMkLst>
        </pc:spChg>
        <pc:spChg chg="mod">
          <ac:chgData name="Tang Bo" userId="332dbdf67b1791cd" providerId="LiveId" clId="{D51C9507-6862-4625-ABA3-DFB07B1747A5}" dt="2022-04-19T03:22:54.813" v="212"/>
          <ac:spMkLst>
            <pc:docMk/>
            <pc:sldMk cId="2973838671" sldId="284"/>
            <ac:spMk id="112" creationId="{78548F0E-107F-4E33-A368-E6F328FC91BF}"/>
          </ac:spMkLst>
        </pc:spChg>
        <pc:spChg chg="mod">
          <ac:chgData name="Tang Bo" userId="332dbdf67b1791cd" providerId="LiveId" clId="{D51C9507-6862-4625-ABA3-DFB07B1747A5}" dt="2022-04-19T03:22:54.813" v="212"/>
          <ac:spMkLst>
            <pc:docMk/>
            <pc:sldMk cId="2973838671" sldId="284"/>
            <ac:spMk id="113" creationId="{E46AE2B5-CA40-4035-BDA4-3637704D9C1F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15" creationId="{C4F54B66-B316-4FFD-9638-252D558DC12E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17" creationId="{A8D48D6C-9BC3-48D7-ADA2-948D78548D33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20" creationId="{82E7BBA2-6F96-4322-A5AE-5B12D7AB4D47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23" creationId="{089332BF-B3D1-4E8A-A804-EC9B5414A7F6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25" creationId="{925A9FE2-BC08-40DB-8E0C-0A7800B91E9A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27" creationId="{FDA671DA-2755-4703-9F18-7F5FECE3BEB0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28" creationId="{94239E16-EFD1-4BE1-AFD6-DD3AB90AF1BB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30" creationId="{D2457D1F-9A4B-4C34-A6C8-9B3A3007814E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32" creationId="{3BED51C4-79B0-4487-84AB-89E36CE4CBBA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34" creationId="{940C63B2-6267-43A4-9D99-6AF2C877F1C0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36" creationId="{59C41B91-76AE-4E2E-809A-0217B8E9FD40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37" creationId="{FF4B1A1F-6893-4998-854A-56D2C24AB2C2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38" creationId="{8381E49B-A93E-467D-A01C-F7C278CDAFFC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39" creationId="{3E68F78F-FCDD-46BE-9A43-15E9E341FF61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40" creationId="{BCB95A6A-E307-41F9-AF82-4AEAE4A8CCBC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41" creationId="{6361C818-4BAD-494E-9752-AB0EE1F2917D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42" creationId="{68DDB5C5-D410-4968-8CED-32EF85F49EEA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43" creationId="{E15E0D41-D15A-40C2-B290-9AA9387AB731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59" creationId="{2DD0A06A-D622-4C93-A157-AF9D6FE8CE39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61" creationId="{A8A2C241-A129-451C-AFA1-5281BF141E78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62" creationId="{34A89B48-DAE5-4616-A5CF-EB53C5E5D423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63" creationId="{4D9656C1-4FAC-44AA-8C55-743813667264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64" creationId="{2DC422BD-000B-4BDA-83D9-AD96499C7AD5}"/>
          </ac:spMkLst>
        </pc:spChg>
        <pc:spChg chg="mod">
          <ac:chgData name="Tang Bo" userId="332dbdf67b1791cd" providerId="LiveId" clId="{D51C9507-6862-4625-ABA3-DFB07B1747A5}" dt="2022-04-19T03:23:02.652" v="216"/>
          <ac:spMkLst>
            <pc:docMk/>
            <pc:sldMk cId="2973838671" sldId="284"/>
            <ac:spMk id="166" creationId="{23F381A1-7D26-49DA-AAD5-C79ABF559D8A}"/>
          </ac:spMkLst>
        </pc:spChg>
        <pc:spChg chg="mod">
          <ac:chgData name="Tang Bo" userId="332dbdf67b1791cd" providerId="LiveId" clId="{D51C9507-6862-4625-ABA3-DFB07B1747A5}" dt="2022-04-19T03:23:02.652" v="216"/>
          <ac:spMkLst>
            <pc:docMk/>
            <pc:sldMk cId="2973838671" sldId="284"/>
            <ac:spMk id="167" creationId="{D3631968-97A1-4B3F-9E71-417A74E65194}"/>
          </ac:spMkLst>
        </pc:spChg>
        <pc:grpChg chg="add mod topLvl">
          <ac:chgData name="Tang Bo" userId="332dbdf67b1791cd" providerId="LiveId" clId="{D51C9507-6862-4625-ABA3-DFB07B1747A5}" dt="2022-04-19T03:13:28.814" v="166" actId="164"/>
          <ac:grpSpMkLst>
            <pc:docMk/>
            <pc:sldMk cId="2973838671" sldId="284"/>
            <ac:grpSpMk id="4" creationId="{809FB88B-1443-49CB-A09F-61E5036872C4}"/>
          </ac:grpSpMkLst>
        </pc:grpChg>
        <pc:grpChg chg="mod">
          <ac:chgData name="Tang Bo" userId="332dbdf67b1791cd" providerId="LiveId" clId="{D51C9507-6862-4625-ABA3-DFB07B1747A5}" dt="2022-04-19T03:06:24.303" v="49"/>
          <ac:grpSpMkLst>
            <pc:docMk/>
            <pc:sldMk cId="2973838671" sldId="284"/>
            <ac:grpSpMk id="5" creationId="{2F96B252-34A2-4124-B23A-035BAD9349E0}"/>
          </ac:grpSpMkLst>
        </pc:grpChg>
        <pc:grpChg chg="mod">
          <ac:chgData name="Tang Bo" userId="332dbdf67b1791cd" providerId="LiveId" clId="{D51C9507-6862-4625-ABA3-DFB07B1747A5}" dt="2022-04-19T03:06:24.303" v="49"/>
          <ac:grpSpMkLst>
            <pc:docMk/>
            <pc:sldMk cId="2973838671" sldId="284"/>
            <ac:grpSpMk id="8" creationId="{36E8FA68-E863-47C0-AD76-3D70111D8EE8}"/>
          </ac:grpSpMkLst>
        </pc:grpChg>
        <pc:grpChg chg="mod">
          <ac:chgData name="Tang Bo" userId="332dbdf67b1791cd" providerId="LiveId" clId="{D51C9507-6862-4625-ABA3-DFB07B1747A5}" dt="2022-04-19T03:06:24.303" v="49"/>
          <ac:grpSpMkLst>
            <pc:docMk/>
            <pc:sldMk cId="2973838671" sldId="284"/>
            <ac:grpSpMk id="15" creationId="{8BEDC4C7-3A18-4163-A4EA-FEBDAB3768DD}"/>
          </ac:grpSpMkLst>
        </pc:grpChg>
        <pc:grpChg chg="mod">
          <ac:chgData name="Tang Bo" userId="332dbdf67b1791cd" providerId="LiveId" clId="{D51C9507-6862-4625-ABA3-DFB07B1747A5}" dt="2022-04-19T03:06:24.303" v="49"/>
          <ac:grpSpMkLst>
            <pc:docMk/>
            <pc:sldMk cId="2973838671" sldId="284"/>
            <ac:grpSpMk id="18" creationId="{48519958-3E67-4FA5-88C5-278A0B44B4A3}"/>
          </ac:grpSpMkLst>
        </pc:grpChg>
        <pc:grpChg chg="mod">
          <ac:chgData name="Tang Bo" userId="332dbdf67b1791cd" providerId="LiveId" clId="{D51C9507-6862-4625-ABA3-DFB07B1747A5}" dt="2022-04-19T03:06:24.303" v="49"/>
          <ac:grpSpMkLst>
            <pc:docMk/>
            <pc:sldMk cId="2973838671" sldId="284"/>
            <ac:grpSpMk id="20" creationId="{859B0730-3084-47A9-AF3F-3E289827479C}"/>
          </ac:grpSpMkLst>
        </pc:grpChg>
        <pc:grpChg chg="mod">
          <ac:chgData name="Tang Bo" userId="332dbdf67b1791cd" providerId="LiveId" clId="{D51C9507-6862-4625-ABA3-DFB07B1747A5}" dt="2022-04-19T03:06:24.303" v="49"/>
          <ac:grpSpMkLst>
            <pc:docMk/>
            <pc:sldMk cId="2973838671" sldId="284"/>
            <ac:grpSpMk id="26" creationId="{F4F870CF-EEDE-4D32-92E9-5AEE018B434B}"/>
          </ac:grpSpMkLst>
        </pc:grpChg>
        <pc:grpChg chg="mod">
          <ac:chgData name="Tang Bo" userId="332dbdf67b1791cd" providerId="LiveId" clId="{D51C9507-6862-4625-ABA3-DFB07B1747A5}" dt="2022-04-19T03:06:24.303" v="49"/>
          <ac:grpSpMkLst>
            <pc:docMk/>
            <pc:sldMk cId="2973838671" sldId="284"/>
            <ac:grpSpMk id="51" creationId="{A922F1FA-49BD-4DC5-B5F5-41466CD13956}"/>
          </ac:grpSpMkLst>
        </pc:grpChg>
        <pc:grpChg chg="add del mod">
          <ac:chgData name="Tang Bo" userId="332dbdf67b1791cd" providerId="LiveId" clId="{D51C9507-6862-4625-ABA3-DFB07B1747A5}" dt="2022-04-19T03:09:31.854" v="89" actId="478"/>
          <ac:grpSpMkLst>
            <pc:docMk/>
            <pc:sldMk cId="2973838671" sldId="284"/>
            <ac:grpSpMk id="57" creationId="{6796AE92-715F-49AC-9513-239EC7E31FBE}"/>
          </ac:grpSpMkLst>
        </pc:grpChg>
        <pc:grpChg chg="add mod ord">
          <ac:chgData name="Tang Bo" userId="332dbdf67b1791cd" providerId="LiveId" clId="{D51C9507-6862-4625-ABA3-DFB07B1747A5}" dt="2022-04-19T03:12:13.179" v="127" actId="207"/>
          <ac:grpSpMkLst>
            <pc:docMk/>
            <pc:sldMk cId="2973838671" sldId="284"/>
            <ac:grpSpMk id="59" creationId="{0ABF2B61-076E-403B-AF64-AF713FF52E8B}"/>
          </ac:grpSpMkLst>
        </pc:grpChg>
        <pc:grpChg chg="mod">
          <ac:chgData name="Tang Bo" userId="332dbdf67b1791cd" providerId="LiveId" clId="{D51C9507-6862-4625-ABA3-DFB07B1747A5}" dt="2022-04-19T03:12:13.179" v="127" actId="207"/>
          <ac:grpSpMkLst>
            <pc:docMk/>
            <pc:sldMk cId="2973838671" sldId="284"/>
            <ac:grpSpMk id="61" creationId="{0C527FED-BC26-4592-A80B-B4A61F8F8503}"/>
          </ac:grpSpMkLst>
        </pc:grpChg>
        <pc:grpChg chg="mod">
          <ac:chgData name="Tang Bo" userId="332dbdf67b1791cd" providerId="LiveId" clId="{D51C9507-6862-4625-ABA3-DFB07B1747A5}" dt="2022-04-19T03:12:13.179" v="127" actId="207"/>
          <ac:grpSpMkLst>
            <pc:docMk/>
            <pc:sldMk cId="2973838671" sldId="284"/>
            <ac:grpSpMk id="64" creationId="{481FC4B2-A0CC-407B-A843-8EE7B069FB3D}"/>
          </ac:grpSpMkLst>
        </pc:grpChg>
        <pc:grpChg chg="mod">
          <ac:chgData name="Tang Bo" userId="332dbdf67b1791cd" providerId="LiveId" clId="{D51C9507-6862-4625-ABA3-DFB07B1747A5}" dt="2022-04-19T03:12:13.179" v="127" actId="207"/>
          <ac:grpSpMkLst>
            <pc:docMk/>
            <pc:sldMk cId="2973838671" sldId="284"/>
            <ac:grpSpMk id="72" creationId="{D18AE48F-E905-4C26-91B0-BBB50496D531}"/>
          </ac:grpSpMkLst>
        </pc:grpChg>
        <pc:grpChg chg="mod">
          <ac:chgData name="Tang Bo" userId="332dbdf67b1791cd" providerId="LiveId" clId="{D51C9507-6862-4625-ABA3-DFB07B1747A5}" dt="2022-04-19T03:12:13.179" v="127" actId="207"/>
          <ac:grpSpMkLst>
            <pc:docMk/>
            <pc:sldMk cId="2973838671" sldId="284"/>
            <ac:grpSpMk id="74" creationId="{9ACCA185-A4E6-488E-A01E-9B2A68FBD956}"/>
          </ac:grpSpMkLst>
        </pc:grpChg>
        <pc:grpChg chg="mod">
          <ac:chgData name="Tang Bo" userId="332dbdf67b1791cd" providerId="LiveId" clId="{D51C9507-6862-4625-ABA3-DFB07B1747A5}" dt="2022-04-19T03:12:13.179" v="127" actId="207"/>
          <ac:grpSpMkLst>
            <pc:docMk/>
            <pc:sldMk cId="2973838671" sldId="284"/>
            <ac:grpSpMk id="78" creationId="{DD3C01B7-534D-4A52-AEB5-E53BD7BBF211}"/>
          </ac:grpSpMkLst>
        </pc:grpChg>
        <pc:grpChg chg="mod">
          <ac:chgData name="Tang Bo" userId="332dbdf67b1791cd" providerId="LiveId" clId="{D51C9507-6862-4625-ABA3-DFB07B1747A5}" dt="2022-04-19T03:12:13.179" v="127" actId="207"/>
          <ac:grpSpMkLst>
            <pc:docMk/>
            <pc:sldMk cId="2973838671" sldId="284"/>
            <ac:grpSpMk id="103" creationId="{CAF445E3-8398-49F7-A3E7-D788524D2F3B}"/>
          </ac:grpSpMkLst>
        </pc:grpChg>
        <pc:grpChg chg="add mod">
          <ac:chgData name="Tang Bo" userId="332dbdf67b1791cd" providerId="LiveId" clId="{D51C9507-6862-4625-ABA3-DFB07B1747A5}" dt="2022-04-19T03:23:53.786" v="252" actId="164"/>
          <ac:grpSpMkLst>
            <pc:docMk/>
            <pc:sldMk cId="2973838671" sldId="284"/>
            <ac:grpSpMk id="108" creationId="{27BBCCE2-2707-42AE-9C37-C4D3544ABFBF}"/>
          </ac:grpSpMkLst>
        </pc:grpChg>
        <pc:grpChg chg="add mod">
          <ac:chgData name="Tang Bo" userId="332dbdf67b1791cd" providerId="LiveId" clId="{D51C9507-6862-4625-ABA3-DFB07B1747A5}" dt="2022-04-19T03:13:28.814" v="166" actId="164"/>
          <ac:grpSpMkLst>
            <pc:docMk/>
            <pc:sldMk cId="2973838671" sldId="284"/>
            <ac:grpSpMk id="110" creationId="{6375E0F0-697A-4414-AF91-D4A33B94E6E7}"/>
          </ac:grpSpMkLst>
        </pc:grpChg>
        <pc:grpChg chg="add del mod">
          <ac:chgData name="Tang Bo" userId="332dbdf67b1791cd" providerId="LiveId" clId="{D51C9507-6862-4625-ABA3-DFB07B1747A5}" dt="2022-04-19T03:23:01.980" v="215"/>
          <ac:grpSpMkLst>
            <pc:docMk/>
            <pc:sldMk cId="2973838671" sldId="284"/>
            <ac:grpSpMk id="111" creationId="{27BD55A9-C6EE-4A65-8AC2-85AC845F0564}"/>
          </ac:grpSpMkLst>
        </pc:grpChg>
        <pc:grpChg chg="add mod">
          <ac:chgData name="Tang Bo" userId="332dbdf67b1791cd" providerId="LiveId" clId="{D51C9507-6862-4625-ABA3-DFB07B1747A5}" dt="2022-04-19T03:22:57.743" v="214" actId="571"/>
          <ac:grpSpMkLst>
            <pc:docMk/>
            <pc:sldMk cId="2973838671" sldId="284"/>
            <ac:grpSpMk id="114" creationId="{72BCF63F-139E-46FC-99F3-3AEE22BAE588}"/>
          </ac:grpSpMkLst>
        </pc:grpChg>
        <pc:grpChg chg="mod">
          <ac:chgData name="Tang Bo" userId="332dbdf67b1791cd" providerId="LiveId" clId="{D51C9507-6862-4625-ABA3-DFB07B1747A5}" dt="2022-04-19T03:22:57.743" v="214" actId="571"/>
          <ac:grpSpMkLst>
            <pc:docMk/>
            <pc:sldMk cId="2973838671" sldId="284"/>
            <ac:grpSpMk id="116" creationId="{E676ED09-0A7E-4550-937E-63636BB0BA0B}"/>
          </ac:grpSpMkLst>
        </pc:grpChg>
        <pc:grpChg chg="mod">
          <ac:chgData name="Tang Bo" userId="332dbdf67b1791cd" providerId="LiveId" clId="{D51C9507-6862-4625-ABA3-DFB07B1747A5}" dt="2022-04-19T03:22:57.743" v="214" actId="571"/>
          <ac:grpSpMkLst>
            <pc:docMk/>
            <pc:sldMk cId="2973838671" sldId="284"/>
            <ac:grpSpMk id="118" creationId="{8FA1BF3A-31B9-42E6-901A-96E34E64AFB3}"/>
          </ac:grpSpMkLst>
        </pc:grpChg>
        <pc:grpChg chg="mod">
          <ac:chgData name="Tang Bo" userId="332dbdf67b1791cd" providerId="LiveId" clId="{D51C9507-6862-4625-ABA3-DFB07B1747A5}" dt="2022-04-19T03:22:57.743" v="214" actId="571"/>
          <ac:grpSpMkLst>
            <pc:docMk/>
            <pc:sldMk cId="2973838671" sldId="284"/>
            <ac:grpSpMk id="121" creationId="{3D4EE762-7C06-4FDC-AADC-4358E51FFE92}"/>
          </ac:grpSpMkLst>
        </pc:grpChg>
        <pc:grpChg chg="mod">
          <ac:chgData name="Tang Bo" userId="332dbdf67b1791cd" providerId="LiveId" clId="{D51C9507-6862-4625-ABA3-DFB07B1747A5}" dt="2022-04-19T03:22:57.743" v="214" actId="571"/>
          <ac:grpSpMkLst>
            <pc:docMk/>
            <pc:sldMk cId="2973838671" sldId="284"/>
            <ac:grpSpMk id="129" creationId="{4AA452D1-21D6-4C52-A110-C557FAFBCC5F}"/>
          </ac:grpSpMkLst>
        </pc:grpChg>
        <pc:grpChg chg="mod">
          <ac:chgData name="Tang Bo" userId="332dbdf67b1791cd" providerId="LiveId" clId="{D51C9507-6862-4625-ABA3-DFB07B1747A5}" dt="2022-04-19T03:22:57.743" v="214" actId="571"/>
          <ac:grpSpMkLst>
            <pc:docMk/>
            <pc:sldMk cId="2973838671" sldId="284"/>
            <ac:grpSpMk id="131" creationId="{F4BE5077-9182-4DC9-B542-5759D744B0F2}"/>
          </ac:grpSpMkLst>
        </pc:grpChg>
        <pc:grpChg chg="mod">
          <ac:chgData name="Tang Bo" userId="332dbdf67b1791cd" providerId="LiveId" clId="{D51C9507-6862-4625-ABA3-DFB07B1747A5}" dt="2022-04-19T03:22:57.743" v="214" actId="571"/>
          <ac:grpSpMkLst>
            <pc:docMk/>
            <pc:sldMk cId="2973838671" sldId="284"/>
            <ac:grpSpMk id="135" creationId="{5D989942-761C-4BA1-972F-1EAE0D47B35D}"/>
          </ac:grpSpMkLst>
        </pc:grpChg>
        <pc:grpChg chg="mod">
          <ac:chgData name="Tang Bo" userId="332dbdf67b1791cd" providerId="LiveId" clId="{D51C9507-6862-4625-ABA3-DFB07B1747A5}" dt="2022-04-19T03:22:57.743" v="214" actId="571"/>
          <ac:grpSpMkLst>
            <pc:docMk/>
            <pc:sldMk cId="2973838671" sldId="284"/>
            <ac:grpSpMk id="160" creationId="{1CF6C084-2843-4334-883B-23325955CE09}"/>
          </ac:grpSpMkLst>
        </pc:grpChg>
        <pc:grpChg chg="add mod">
          <ac:chgData name="Tang Bo" userId="332dbdf67b1791cd" providerId="LiveId" clId="{D51C9507-6862-4625-ABA3-DFB07B1747A5}" dt="2022-04-19T03:23:53.786" v="252" actId="164"/>
          <ac:grpSpMkLst>
            <pc:docMk/>
            <pc:sldMk cId="2973838671" sldId="284"/>
            <ac:grpSpMk id="165" creationId="{CE6F54A3-FB9F-4507-873C-D66F31035232}"/>
          </ac:grpSpMkLst>
        </pc:grpChg>
        <pc:grpChg chg="add mod">
          <ac:chgData name="Tang Bo" userId="332dbdf67b1791cd" providerId="LiveId" clId="{D51C9507-6862-4625-ABA3-DFB07B1747A5}" dt="2022-04-19T03:23:53.786" v="252" actId="164"/>
          <ac:grpSpMkLst>
            <pc:docMk/>
            <pc:sldMk cId="2973838671" sldId="284"/>
            <ac:grpSpMk id="168" creationId="{2D62B176-1900-4308-8A33-4E49F0573D17}"/>
          </ac:grpSpMkLst>
        </pc:grpChg>
        <pc:picChg chg="mod">
          <ac:chgData name="Tang Bo" userId="332dbdf67b1791cd" providerId="LiveId" clId="{D51C9507-6862-4625-ABA3-DFB07B1747A5}" dt="2022-04-19T03:06:24.303" v="49"/>
          <ac:picMkLst>
            <pc:docMk/>
            <pc:sldMk cId="2973838671" sldId="284"/>
            <ac:picMk id="22" creationId="{D8377A4C-1F7F-476B-8FD3-477A66595E6D}"/>
          </ac:picMkLst>
        </pc:picChg>
        <pc:picChg chg="mod">
          <ac:chgData name="Tang Bo" userId="332dbdf67b1791cd" providerId="LiveId" clId="{D51C9507-6862-4625-ABA3-DFB07B1747A5}" dt="2022-04-19T03:12:13.179" v="127" actId="207"/>
          <ac:picMkLst>
            <pc:docMk/>
            <pc:sldMk cId="2973838671" sldId="284"/>
            <ac:picMk id="76" creationId="{728A2DB4-EA80-4216-84D2-BF7E6A763F3A}"/>
          </ac:picMkLst>
        </pc:picChg>
        <pc:picChg chg="mod">
          <ac:chgData name="Tang Bo" userId="332dbdf67b1791cd" providerId="LiveId" clId="{D51C9507-6862-4625-ABA3-DFB07B1747A5}" dt="2022-04-19T03:22:57.743" v="214" actId="571"/>
          <ac:picMkLst>
            <pc:docMk/>
            <pc:sldMk cId="2973838671" sldId="284"/>
            <ac:picMk id="133" creationId="{D2463BA6-349B-4BF7-B29E-9E8FC7DED6D1}"/>
          </ac:picMkLst>
        </pc:picChg>
        <pc:cxnChg chg="mod">
          <ac:chgData name="Tang Bo" userId="332dbdf67b1791cd" providerId="LiveId" clId="{D51C9507-6862-4625-ABA3-DFB07B1747A5}" dt="2022-04-19T03:06:24.303" v="49"/>
          <ac:cxnSpMkLst>
            <pc:docMk/>
            <pc:sldMk cId="2973838671" sldId="284"/>
            <ac:cxnSpMk id="6" creationId="{B6FE8096-2CB4-445C-87AE-02AC4C474ACA}"/>
          </ac:cxnSpMkLst>
        </pc:cxnChg>
        <pc:cxnChg chg="mod">
          <ac:chgData name="Tang Bo" userId="332dbdf67b1791cd" providerId="LiveId" clId="{D51C9507-6862-4625-ABA3-DFB07B1747A5}" dt="2022-04-19T03:06:24.303" v="49"/>
          <ac:cxnSpMkLst>
            <pc:docMk/>
            <pc:sldMk cId="2973838671" sldId="284"/>
            <ac:cxnSpMk id="9" creationId="{ED9F21EF-E0E8-49FB-8195-517C2F2C0C53}"/>
          </ac:cxnSpMkLst>
        </pc:cxnChg>
        <pc:cxnChg chg="mod">
          <ac:chgData name="Tang Bo" userId="332dbdf67b1791cd" providerId="LiveId" clId="{D51C9507-6862-4625-ABA3-DFB07B1747A5}" dt="2022-04-19T03:06:24.303" v="49"/>
          <ac:cxnSpMkLst>
            <pc:docMk/>
            <pc:sldMk cId="2973838671" sldId="284"/>
            <ac:cxnSpMk id="11" creationId="{0CD55CB9-2AC1-4EC9-9B75-E13F3DBA7EDB}"/>
          </ac:cxnSpMkLst>
        </pc:cxnChg>
        <pc:cxnChg chg="mod">
          <ac:chgData name="Tang Bo" userId="332dbdf67b1791cd" providerId="LiveId" clId="{D51C9507-6862-4625-ABA3-DFB07B1747A5}" dt="2022-04-19T03:06:24.303" v="49"/>
          <ac:cxnSpMkLst>
            <pc:docMk/>
            <pc:sldMk cId="2973838671" sldId="284"/>
            <ac:cxnSpMk id="12" creationId="{18228793-7C6F-4069-B5E9-C5C85B07AD19}"/>
          </ac:cxnSpMkLst>
        </pc:cxnChg>
        <pc:cxnChg chg="mod">
          <ac:chgData name="Tang Bo" userId="332dbdf67b1791cd" providerId="LiveId" clId="{D51C9507-6862-4625-ABA3-DFB07B1747A5}" dt="2022-04-19T03:06:24.303" v="49"/>
          <ac:cxnSpMkLst>
            <pc:docMk/>
            <pc:sldMk cId="2973838671" sldId="284"/>
            <ac:cxnSpMk id="14" creationId="{0E4FA4BF-BDAF-48F0-A22D-BE2F0D67CE99}"/>
          </ac:cxnSpMkLst>
        </pc:cxnChg>
        <pc:cxnChg chg="mod">
          <ac:chgData name="Tang Bo" userId="332dbdf67b1791cd" providerId="LiveId" clId="{D51C9507-6862-4625-ABA3-DFB07B1747A5}" dt="2022-04-19T03:06:24.303" v="49"/>
          <ac:cxnSpMkLst>
            <pc:docMk/>
            <pc:sldMk cId="2973838671" sldId="284"/>
            <ac:cxnSpMk id="35" creationId="{BD68ECD3-6957-4B5E-84E9-4B956E2A9413}"/>
          </ac:cxnSpMkLst>
        </pc:cxnChg>
        <pc:cxnChg chg="mod">
          <ac:chgData name="Tang Bo" userId="332dbdf67b1791cd" providerId="LiveId" clId="{D51C9507-6862-4625-ABA3-DFB07B1747A5}" dt="2022-04-19T03:06:24.303" v="49"/>
          <ac:cxnSpMkLst>
            <pc:docMk/>
            <pc:sldMk cId="2973838671" sldId="284"/>
            <ac:cxnSpMk id="36" creationId="{1B62FEAE-7DDA-499D-95AB-B82CE2CC30E2}"/>
          </ac:cxnSpMkLst>
        </pc:cxnChg>
        <pc:cxnChg chg="mod">
          <ac:chgData name="Tang Bo" userId="332dbdf67b1791cd" providerId="LiveId" clId="{D51C9507-6862-4625-ABA3-DFB07B1747A5}" dt="2022-04-19T03:06:24.303" v="49"/>
          <ac:cxnSpMkLst>
            <pc:docMk/>
            <pc:sldMk cId="2973838671" sldId="284"/>
            <ac:cxnSpMk id="37" creationId="{A5605D80-035C-452E-BFAD-AE09B5D53F95}"/>
          </ac:cxnSpMkLst>
        </pc:cxnChg>
        <pc:cxnChg chg="mod">
          <ac:chgData name="Tang Bo" userId="332dbdf67b1791cd" providerId="LiveId" clId="{D51C9507-6862-4625-ABA3-DFB07B1747A5}" dt="2022-04-19T03:06:24.303" v="49"/>
          <ac:cxnSpMkLst>
            <pc:docMk/>
            <pc:sldMk cId="2973838671" sldId="284"/>
            <ac:cxnSpMk id="38" creationId="{3CA43394-13AD-4434-8288-9B63734EB2CC}"/>
          </ac:cxnSpMkLst>
        </pc:cxnChg>
        <pc:cxnChg chg="mod">
          <ac:chgData name="Tang Bo" userId="332dbdf67b1791cd" providerId="LiveId" clId="{D51C9507-6862-4625-ABA3-DFB07B1747A5}" dt="2022-04-19T03:06:24.303" v="49"/>
          <ac:cxnSpMkLst>
            <pc:docMk/>
            <pc:sldMk cId="2973838671" sldId="284"/>
            <ac:cxnSpMk id="39" creationId="{2C4B1FCC-9BB9-4C18-9729-8578AD328A8B}"/>
          </ac:cxnSpMkLst>
        </pc:cxnChg>
        <pc:cxnChg chg="mod">
          <ac:chgData name="Tang Bo" userId="332dbdf67b1791cd" providerId="LiveId" clId="{D51C9507-6862-4625-ABA3-DFB07B1747A5}" dt="2022-04-19T03:06:24.303" v="49"/>
          <ac:cxnSpMkLst>
            <pc:docMk/>
            <pc:sldMk cId="2973838671" sldId="284"/>
            <ac:cxnSpMk id="40" creationId="{0E2B1AF4-DF90-4D5A-AB87-BD18C992C705}"/>
          </ac:cxnSpMkLst>
        </pc:cxnChg>
        <pc:cxnChg chg="mod">
          <ac:chgData name="Tang Bo" userId="332dbdf67b1791cd" providerId="LiveId" clId="{D51C9507-6862-4625-ABA3-DFB07B1747A5}" dt="2022-04-19T03:06:24.303" v="49"/>
          <ac:cxnSpMkLst>
            <pc:docMk/>
            <pc:sldMk cId="2973838671" sldId="284"/>
            <ac:cxnSpMk id="41" creationId="{D0628FC6-9253-4B2E-A67D-F751DE0BFC3F}"/>
          </ac:cxnSpMkLst>
        </pc:cxnChg>
        <pc:cxnChg chg="mod">
          <ac:chgData name="Tang Bo" userId="332dbdf67b1791cd" providerId="LiveId" clId="{D51C9507-6862-4625-ABA3-DFB07B1747A5}" dt="2022-04-19T03:06:24.303" v="49"/>
          <ac:cxnSpMkLst>
            <pc:docMk/>
            <pc:sldMk cId="2973838671" sldId="284"/>
            <ac:cxnSpMk id="42" creationId="{2698C86B-17F8-48D9-90AE-272E68867A4C}"/>
          </ac:cxnSpMkLst>
        </pc:cxnChg>
        <pc:cxnChg chg="mod">
          <ac:chgData name="Tang Bo" userId="332dbdf67b1791cd" providerId="LiveId" clId="{D51C9507-6862-4625-ABA3-DFB07B1747A5}" dt="2022-04-19T03:06:24.303" v="49"/>
          <ac:cxnSpMkLst>
            <pc:docMk/>
            <pc:sldMk cId="2973838671" sldId="284"/>
            <ac:cxnSpMk id="43" creationId="{7AD1DDB4-6F75-4683-A9A2-E7E1B8C6301B}"/>
          </ac:cxnSpMkLst>
        </pc:cxnChg>
        <pc:cxnChg chg="mod">
          <ac:chgData name="Tang Bo" userId="332dbdf67b1791cd" providerId="LiveId" clId="{D51C9507-6862-4625-ABA3-DFB07B1747A5}" dt="2022-04-19T03:06:24.303" v="49"/>
          <ac:cxnSpMkLst>
            <pc:docMk/>
            <pc:sldMk cId="2973838671" sldId="284"/>
            <ac:cxnSpMk id="44" creationId="{D9C7DC12-82A4-4DF8-B147-C2014392B9B2}"/>
          </ac:cxnSpMkLst>
        </pc:cxnChg>
        <pc:cxnChg chg="mod">
          <ac:chgData name="Tang Bo" userId="332dbdf67b1791cd" providerId="LiveId" clId="{D51C9507-6862-4625-ABA3-DFB07B1747A5}" dt="2022-04-19T03:06:24.303" v="49"/>
          <ac:cxnSpMkLst>
            <pc:docMk/>
            <pc:sldMk cId="2973838671" sldId="284"/>
            <ac:cxnSpMk id="45" creationId="{3FE6B425-425F-4829-AA43-A4283BC33E19}"/>
          </ac:cxnSpMkLst>
        </pc:cxnChg>
        <pc:cxnChg chg="mod">
          <ac:chgData name="Tang Bo" userId="332dbdf67b1791cd" providerId="LiveId" clId="{D51C9507-6862-4625-ABA3-DFB07B1747A5}" dt="2022-04-19T03:06:24.303" v="49"/>
          <ac:cxnSpMkLst>
            <pc:docMk/>
            <pc:sldMk cId="2973838671" sldId="284"/>
            <ac:cxnSpMk id="46" creationId="{14DE389F-DE62-411C-9633-9CABE2F127AD}"/>
          </ac:cxnSpMkLst>
        </pc:cxnChg>
        <pc:cxnChg chg="mod">
          <ac:chgData name="Tang Bo" userId="332dbdf67b1791cd" providerId="LiveId" clId="{D51C9507-6862-4625-ABA3-DFB07B1747A5}" dt="2022-04-19T03:06:24.303" v="49"/>
          <ac:cxnSpMkLst>
            <pc:docMk/>
            <pc:sldMk cId="2973838671" sldId="284"/>
            <ac:cxnSpMk id="47" creationId="{CDB9B33B-F0BB-4DC0-B93A-FAC4FE106400}"/>
          </ac:cxnSpMkLst>
        </pc:cxnChg>
        <pc:cxnChg chg="mod">
          <ac:chgData name="Tang Bo" userId="332dbdf67b1791cd" providerId="LiveId" clId="{D51C9507-6862-4625-ABA3-DFB07B1747A5}" dt="2022-04-19T03:06:24.303" v="49"/>
          <ac:cxnSpMkLst>
            <pc:docMk/>
            <pc:sldMk cId="2973838671" sldId="284"/>
            <ac:cxnSpMk id="48" creationId="{3D158DEB-12E4-4CCE-A126-C54CCAB33B8B}"/>
          </ac:cxnSpMkLst>
        </pc:cxnChg>
        <pc:cxnChg chg="mod">
          <ac:chgData name="Tang Bo" userId="332dbdf67b1791cd" providerId="LiveId" clId="{D51C9507-6862-4625-ABA3-DFB07B1747A5}" dt="2022-04-19T03:06:24.303" v="49"/>
          <ac:cxnSpMkLst>
            <pc:docMk/>
            <pc:sldMk cId="2973838671" sldId="284"/>
            <ac:cxnSpMk id="49" creationId="{1372CA83-9E93-45D9-BF2E-92AA0D3B91A3}"/>
          </ac:cxnSpMkLst>
        </pc:cxnChg>
        <pc:cxnChg chg="mod">
          <ac:chgData name="Tang Bo" userId="332dbdf67b1791cd" providerId="LiveId" clId="{D51C9507-6862-4625-ABA3-DFB07B1747A5}" dt="2022-04-19T03:12:13.179" v="127" actId="207"/>
          <ac:cxnSpMkLst>
            <pc:docMk/>
            <pc:sldMk cId="2973838671" sldId="284"/>
            <ac:cxnSpMk id="62" creationId="{F2A6F01B-338D-4984-B109-C1293DD255CD}"/>
          </ac:cxnSpMkLst>
        </pc:cxnChg>
        <pc:cxnChg chg="mod">
          <ac:chgData name="Tang Bo" userId="332dbdf67b1791cd" providerId="LiveId" clId="{D51C9507-6862-4625-ABA3-DFB07B1747A5}" dt="2022-04-19T03:12:13.179" v="127" actId="207"/>
          <ac:cxnSpMkLst>
            <pc:docMk/>
            <pc:sldMk cId="2973838671" sldId="284"/>
            <ac:cxnSpMk id="65" creationId="{33A13026-D155-4BA8-AD6B-EAA6D50714F7}"/>
          </ac:cxnSpMkLst>
        </pc:cxnChg>
        <pc:cxnChg chg="mod">
          <ac:chgData name="Tang Bo" userId="332dbdf67b1791cd" providerId="LiveId" clId="{D51C9507-6862-4625-ABA3-DFB07B1747A5}" dt="2022-04-19T03:12:13.179" v="127" actId="207"/>
          <ac:cxnSpMkLst>
            <pc:docMk/>
            <pc:sldMk cId="2973838671" sldId="284"/>
            <ac:cxnSpMk id="67" creationId="{EA946FA9-41F5-4AF6-A474-4BC0A969F9BF}"/>
          </ac:cxnSpMkLst>
        </pc:cxnChg>
        <pc:cxnChg chg="mod">
          <ac:chgData name="Tang Bo" userId="332dbdf67b1791cd" providerId="LiveId" clId="{D51C9507-6862-4625-ABA3-DFB07B1747A5}" dt="2022-04-19T03:12:13.179" v="127" actId="207"/>
          <ac:cxnSpMkLst>
            <pc:docMk/>
            <pc:sldMk cId="2973838671" sldId="284"/>
            <ac:cxnSpMk id="69" creationId="{3A7D3C9C-577E-4254-AA7B-C2ADEFCD75D4}"/>
          </ac:cxnSpMkLst>
        </pc:cxnChg>
        <pc:cxnChg chg="mod">
          <ac:chgData name="Tang Bo" userId="332dbdf67b1791cd" providerId="LiveId" clId="{D51C9507-6862-4625-ABA3-DFB07B1747A5}" dt="2022-04-19T03:12:13.179" v="127" actId="207"/>
          <ac:cxnSpMkLst>
            <pc:docMk/>
            <pc:sldMk cId="2973838671" sldId="284"/>
            <ac:cxnSpMk id="87" creationId="{7879BE85-0CB5-4C3A-9981-3E49E77A149B}"/>
          </ac:cxnSpMkLst>
        </pc:cxnChg>
        <pc:cxnChg chg="mod">
          <ac:chgData name="Tang Bo" userId="332dbdf67b1791cd" providerId="LiveId" clId="{D51C9507-6862-4625-ABA3-DFB07B1747A5}" dt="2022-04-19T03:12:13.179" v="127" actId="207"/>
          <ac:cxnSpMkLst>
            <pc:docMk/>
            <pc:sldMk cId="2973838671" sldId="284"/>
            <ac:cxnSpMk id="88" creationId="{3632A8D7-4190-4173-B12D-9B6C74C8EC84}"/>
          </ac:cxnSpMkLst>
        </pc:cxnChg>
        <pc:cxnChg chg="mod">
          <ac:chgData name="Tang Bo" userId="332dbdf67b1791cd" providerId="LiveId" clId="{D51C9507-6862-4625-ABA3-DFB07B1747A5}" dt="2022-04-19T03:12:13.179" v="127" actId="207"/>
          <ac:cxnSpMkLst>
            <pc:docMk/>
            <pc:sldMk cId="2973838671" sldId="284"/>
            <ac:cxnSpMk id="89" creationId="{48149315-AA57-4CC4-8E6D-1B316D3A8718}"/>
          </ac:cxnSpMkLst>
        </pc:cxnChg>
        <pc:cxnChg chg="mod">
          <ac:chgData name="Tang Bo" userId="332dbdf67b1791cd" providerId="LiveId" clId="{D51C9507-6862-4625-ABA3-DFB07B1747A5}" dt="2022-04-19T03:12:13.179" v="127" actId="207"/>
          <ac:cxnSpMkLst>
            <pc:docMk/>
            <pc:sldMk cId="2973838671" sldId="284"/>
            <ac:cxnSpMk id="90" creationId="{95908534-1384-4ADC-9342-ED54BBBAAA35}"/>
          </ac:cxnSpMkLst>
        </pc:cxnChg>
        <pc:cxnChg chg="mod">
          <ac:chgData name="Tang Bo" userId="332dbdf67b1791cd" providerId="LiveId" clId="{D51C9507-6862-4625-ABA3-DFB07B1747A5}" dt="2022-04-19T03:12:13.179" v="127" actId="207"/>
          <ac:cxnSpMkLst>
            <pc:docMk/>
            <pc:sldMk cId="2973838671" sldId="284"/>
            <ac:cxnSpMk id="91" creationId="{B3DA2628-3D49-469A-8F02-C8C639E750B5}"/>
          </ac:cxnSpMkLst>
        </pc:cxnChg>
        <pc:cxnChg chg="mod">
          <ac:chgData name="Tang Bo" userId="332dbdf67b1791cd" providerId="LiveId" clId="{D51C9507-6862-4625-ABA3-DFB07B1747A5}" dt="2022-04-19T03:12:13.179" v="127" actId="207"/>
          <ac:cxnSpMkLst>
            <pc:docMk/>
            <pc:sldMk cId="2973838671" sldId="284"/>
            <ac:cxnSpMk id="92" creationId="{A2F2AFD1-78EE-437A-871D-3C8304DA84CB}"/>
          </ac:cxnSpMkLst>
        </pc:cxnChg>
        <pc:cxnChg chg="mod">
          <ac:chgData name="Tang Bo" userId="332dbdf67b1791cd" providerId="LiveId" clId="{D51C9507-6862-4625-ABA3-DFB07B1747A5}" dt="2022-04-19T03:12:13.179" v="127" actId="207"/>
          <ac:cxnSpMkLst>
            <pc:docMk/>
            <pc:sldMk cId="2973838671" sldId="284"/>
            <ac:cxnSpMk id="93" creationId="{3E379BF2-AC14-42C7-9AA2-63148162EF1A}"/>
          </ac:cxnSpMkLst>
        </pc:cxnChg>
        <pc:cxnChg chg="mod">
          <ac:chgData name="Tang Bo" userId="332dbdf67b1791cd" providerId="LiveId" clId="{D51C9507-6862-4625-ABA3-DFB07B1747A5}" dt="2022-04-19T03:12:13.179" v="127" actId="207"/>
          <ac:cxnSpMkLst>
            <pc:docMk/>
            <pc:sldMk cId="2973838671" sldId="284"/>
            <ac:cxnSpMk id="94" creationId="{888905CE-B0BD-4932-9D45-006B891B2B34}"/>
          </ac:cxnSpMkLst>
        </pc:cxnChg>
        <pc:cxnChg chg="mod">
          <ac:chgData name="Tang Bo" userId="332dbdf67b1791cd" providerId="LiveId" clId="{D51C9507-6862-4625-ABA3-DFB07B1747A5}" dt="2022-04-19T03:12:13.179" v="127" actId="207"/>
          <ac:cxnSpMkLst>
            <pc:docMk/>
            <pc:sldMk cId="2973838671" sldId="284"/>
            <ac:cxnSpMk id="95" creationId="{AF78046C-1FFD-4080-9854-E398031E075D}"/>
          </ac:cxnSpMkLst>
        </pc:cxnChg>
        <pc:cxnChg chg="mod">
          <ac:chgData name="Tang Bo" userId="332dbdf67b1791cd" providerId="LiveId" clId="{D51C9507-6862-4625-ABA3-DFB07B1747A5}" dt="2022-04-19T03:12:13.179" v="127" actId="207"/>
          <ac:cxnSpMkLst>
            <pc:docMk/>
            <pc:sldMk cId="2973838671" sldId="284"/>
            <ac:cxnSpMk id="96" creationId="{362CCE93-B1F7-45B0-ADED-030AB1DAEB85}"/>
          </ac:cxnSpMkLst>
        </pc:cxnChg>
        <pc:cxnChg chg="mod">
          <ac:chgData name="Tang Bo" userId="332dbdf67b1791cd" providerId="LiveId" clId="{D51C9507-6862-4625-ABA3-DFB07B1747A5}" dt="2022-04-19T03:12:13.179" v="127" actId="207"/>
          <ac:cxnSpMkLst>
            <pc:docMk/>
            <pc:sldMk cId="2973838671" sldId="284"/>
            <ac:cxnSpMk id="97" creationId="{44265294-5548-4BB6-9D17-C7A8251C0F66}"/>
          </ac:cxnSpMkLst>
        </pc:cxnChg>
        <pc:cxnChg chg="mod">
          <ac:chgData name="Tang Bo" userId="332dbdf67b1791cd" providerId="LiveId" clId="{D51C9507-6862-4625-ABA3-DFB07B1747A5}" dt="2022-04-19T03:12:13.179" v="127" actId="207"/>
          <ac:cxnSpMkLst>
            <pc:docMk/>
            <pc:sldMk cId="2973838671" sldId="284"/>
            <ac:cxnSpMk id="98" creationId="{3354B702-44E3-4E92-BE36-5C51BE24C834}"/>
          </ac:cxnSpMkLst>
        </pc:cxnChg>
        <pc:cxnChg chg="mod">
          <ac:chgData name="Tang Bo" userId="332dbdf67b1791cd" providerId="LiveId" clId="{D51C9507-6862-4625-ABA3-DFB07B1747A5}" dt="2022-04-19T03:12:13.179" v="127" actId="207"/>
          <ac:cxnSpMkLst>
            <pc:docMk/>
            <pc:sldMk cId="2973838671" sldId="284"/>
            <ac:cxnSpMk id="99" creationId="{244079C2-D3A4-45A0-BC02-4E6AEF998EDA}"/>
          </ac:cxnSpMkLst>
        </pc:cxnChg>
        <pc:cxnChg chg="mod">
          <ac:chgData name="Tang Bo" userId="332dbdf67b1791cd" providerId="LiveId" clId="{D51C9507-6862-4625-ABA3-DFB07B1747A5}" dt="2022-04-19T03:12:13.179" v="127" actId="207"/>
          <ac:cxnSpMkLst>
            <pc:docMk/>
            <pc:sldMk cId="2973838671" sldId="284"/>
            <ac:cxnSpMk id="100" creationId="{076F2096-F7F8-4BE3-9ABC-7F3E0487862F}"/>
          </ac:cxnSpMkLst>
        </pc:cxnChg>
        <pc:cxnChg chg="mod">
          <ac:chgData name="Tang Bo" userId="332dbdf67b1791cd" providerId="LiveId" clId="{D51C9507-6862-4625-ABA3-DFB07B1747A5}" dt="2022-04-19T03:12:13.179" v="127" actId="207"/>
          <ac:cxnSpMkLst>
            <pc:docMk/>
            <pc:sldMk cId="2973838671" sldId="284"/>
            <ac:cxnSpMk id="101" creationId="{0DFD2E25-735D-40BD-931F-EA99CF92E0C3}"/>
          </ac:cxnSpMkLst>
        </pc:cxnChg>
        <pc:cxnChg chg="mod">
          <ac:chgData name="Tang Bo" userId="332dbdf67b1791cd" providerId="LiveId" clId="{D51C9507-6862-4625-ABA3-DFB07B1747A5}" dt="2022-04-19T03:22:57.743" v="214" actId="571"/>
          <ac:cxnSpMkLst>
            <pc:docMk/>
            <pc:sldMk cId="2973838671" sldId="284"/>
            <ac:cxnSpMk id="119" creationId="{BA429F6F-2E39-49A2-AFEB-A7C8341D5319}"/>
          </ac:cxnSpMkLst>
        </pc:cxnChg>
        <pc:cxnChg chg="mod">
          <ac:chgData name="Tang Bo" userId="332dbdf67b1791cd" providerId="LiveId" clId="{D51C9507-6862-4625-ABA3-DFB07B1747A5}" dt="2022-04-19T03:22:57.743" v="214" actId="571"/>
          <ac:cxnSpMkLst>
            <pc:docMk/>
            <pc:sldMk cId="2973838671" sldId="284"/>
            <ac:cxnSpMk id="122" creationId="{C12D543B-8CDE-4BA7-8720-9249AB7BD072}"/>
          </ac:cxnSpMkLst>
        </pc:cxnChg>
        <pc:cxnChg chg="mod">
          <ac:chgData name="Tang Bo" userId="332dbdf67b1791cd" providerId="LiveId" clId="{D51C9507-6862-4625-ABA3-DFB07B1747A5}" dt="2022-04-19T03:22:57.743" v="214" actId="571"/>
          <ac:cxnSpMkLst>
            <pc:docMk/>
            <pc:sldMk cId="2973838671" sldId="284"/>
            <ac:cxnSpMk id="124" creationId="{CAA04C62-A622-4A09-9DF5-0AC411745359}"/>
          </ac:cxnSpMkLst>
        </pc:cxnChg>
        <pc:cxnChg chg="mod">
          <ac:chgData name="Tang Bo" userId="332dbdf67b1791cd" providerId="LiveId" clId="{D51C9507-6862-4625-ABA3-DFB07B1747A5}" dt="2022-04-19T03:22:57.743" v="214" actId="571"/>
          <ac:cxnSpMkLst>
            <pc:docMk/>
            <pc:sldMk cId="2973838671" sldId="284"/>
            <ac:cxnSpMk id="126" creationId="{C530A3EF-6932-4F75-B68D-6283A42FB970}"/>
          </ac:cxnSpMkLst>
        </pc:cxnChg>
        <pc:cxnChg chg="mod">
          <ac:chgData name="Tang Bo" userId="332dbdf67b1791cd" providerId="LiveId" clId="{D51C9507-6862-4625-ABA3-DFB07B1747A5}" dt="2022-04-19T03:22:57.743" v="214" actId="571"/>
          <ac:cxnSpMkLst>
            <pc:docMk/>
            <pc:sldMk cId="2973838671" sldId="284"/>
            <ac:cxnSpMk id="144" creationId="{A6AFEF52-59B2-4669-BF9F-F7D84622E46D}"/>
          </ac:cxnSpMkLst>
        </pc:cxnChg>
        <pc:cxnChg chg="mod">
          <ac:chgData name="Tang Bo" userId="332dbdf67b1791cd" providerId="LiveId" clId="{D51C9507-6862-4625-ABA3-DFB07B1747A5}" dt="2022-04-19T03:22:57.743" v="214" actId="571"/>
          <ac:cxnSpMkLst>
            <pc:docMk/>
            <pc:sldMk cId="2973838671" sldId="284"/>
            <ac:cxnSpMk id="145" creationId="{6649A246-85CA-46F2-91C1-07DF42416BC8}"/>
          </ac:cxnSpMkLst>
        </pc:cxnChg>
        <pc:cxnChg chg="mod">
          <ac:chgData name="Tang Bo" userId="332dbdf67b1791cd" providerId="LiveId" clId="{D51C9507-6862-4625-ABA3-DFB07B1747A5}" dt="2022-04-19T03:22:57.743" v="214" actId="571"/>
          <ac:cxnSpMkLst>
            <pc:docMk/>
            <pc:sldMk cId="2973838671" sldId="284"/>
            <ac:cxnSpMk id="146" creationId="{E0153C4E-F2D9-44B5-B697-06CC1A77F3A0}"/>
          </ac:cxnSpMkLst>
        </pc:cxnChg>
        <pc:cxnChg chg="mod">
          <ac:chgData name="Tang Bo" userId="332dbdf67b1791cd" providerId="LiveId" clId="{D51C9507-6862-4625-ABA3-DFB07B1747A5}" dt="2022-04-19T03:22:57.743" v="214" actId="571"/>
          <ac:cxnSpMkLst>
            <pc:docMk/>
            <pc:sldMk cId="2973838671" sldId="284"/>
            <ac:cxnSpMk id="147" creationId="{DF4B7D89-7C52-4F8F-BF2D-8CC58F583C0C}"/>
          </ac:cxnSpMkLst>
        </pc:cxnChg>
        <pc:cxnChg chg="mod">
          <ac:chgData name="Tang Bo" userId="332dbdf67b1791cd" providerId="LiveId" clId="{D51C9507-6862-4625-ABA3-DFB07B1747A5}" dt="2022-04-19T03:22:57.743" v="214" actId="571"/>
          <ac:cxnSpMkLst>
            <pc:docMk/>
            <pc:sldMk cId="2973838671" sldId="284"/>
            <ac:cxnSpMk id="148" creationId="{E0BC2B1C-B4A9-4481-B50E-73E04BEFB205}"/>
          </ac:cxnSpMkLst>
        </pc:cxnChg>
        <pc:cxnChg chg="mod">
          <ac:chgData name="Tang Bo" userId="332dbdf67b1791cd" providerId="LiveId" clId="{D51C9507-6862-4625-ABA3-DFB07B1747A5}" dt="2022-04-19T03:22:57.743" v="214" actId="571"/>
          <ac:cxnSpMkLst>
            <pc:docMk/>
            <pc:sldMk cId="2973838671" sldId="284"/>
            <ac:cxnSpMk id="149" creationId="{E064B980-584D-48FD-847B-3DED43318ADB}"/>
          </ac:cxnSpMkLst>
        </pc:cxnChg>
        <pc:cxnChg chg="mod">
          <ac:chgData name="Tang Bo" userId="332dbdf67b1791cd" providerId="LiveId" clId="{D51C9507-6862-4625-ABA3-DFB07B1747A5}" dt="2022-04-19T03:22:57.743" v="214" actId="571"/>
          <ac:cxnSpMkLst>
            <pc:docMk/>
            <pc:sldMk cId="2973838671" sldId="284"/>
            <ac:cxnSpMk id="150" creationId="{47C5DB0B-00A7-4D26-AB58-E99F35831D22}"/>
          </ac:cxnSpMkLst>
        </pc:cxnChg>
        <pc:cxnChg chg="mod">
          <ac:chgData name="Tang Bo" userId="332dbdf67b1791cd" providerId="LiveId" clId="{D51C9507-6862-4625-ABA3-DFB07B1747A5}" dt="2022-04-19T03:22:57.743" v="214" actId="571"/>
          <ac:cxnSpMkLst>
            <pc:docMk/>
            <pc:sldMk cId="2973838671" sldId="284"/>
            <ac:cxnSpMk id="151" creationId="{363C71BA-2B2A-45FA-9325-A90D77A2B9D4}"/>
          </ac:cxnSpMkLst>
        </pc:cxnChg>
        <pc:cxnChg chg="mod">
          <ac:chgData name="Tang Bo" userId="332dbdf67b1791cd" providerId="LiveId" clId="{D51C9507-6862-4625-ABA3-DFB07B1747A5}" dt="2022-04-19T03:22:57.743" v="214" actId="571"/>
          <ac:cxnSpMkLst>
            <pc:docMk/>
            <pc:sldMk cId="2973838671" sldId="284"/>
            <ac:cxnSpMk id="152" creationId="{EEB86420-0C82-4D4C-B8E7-951704CBEB21}"/>
          </ac:cxnSpMkLst>
        </pc:cxnChg>
        <pc:cxnChg chg="mod">
          <ac:chgData name="Tang Bo" userId="332dbdf67b1791cd" providerId="LiveId" clId="{D51C9507-6862-4625-ABA3-DFB07B1747A5}" dt="2022-04-19T03:22:57.743" v="214" actId="571"/>
          <ac:cxnSpMkLst>
            <pc:docMk/>
            <pc:sldMk cId="2973838671" sldId="284"/>
            <ac:cxnSpMk id="153" creationId="{950D7A54-11BB-4D44-B46E-33F5873BD462}"/>
          </ac:cxnSpMkLst>
        </pc:cxnChg>
        <pc:cxnChg chg="mod">
          <ac:chgData name="Tang Bo" userId="332dbdf67b1791cd" providerId="LiveId" clId="{D51C9507-6862-4625-ABA3-DFB07B1747A5}" dt="2022-04-19T03:22:57.743" v="214" actId="571"/>
          <ac:cxnSpMkLst>
            <pc:docMk/>
            <pc:sldMk cId="2973838671" sldId="284"/>
            <ac:cxnSpMk id="154" creationId="{DAA421D4-312A-4555-ACE1-D25F16201A30}"/>
          </ac:cxnSpMkLst>
        </pc:cxnChg>
        <pc:cxnChg chg="mod">
          <ac:chgData name="Tang Bo" userId="332dbdf67b1791cd" providerId="LiveId" clId="{D51C9507-6862-4625-ABA3-DFB07B1747A5}" dt="2022-04-19T03:22:57.743" v="214" actId="571"/>
          <ac:cxnSpMkLst>
            <pc:docMk/>
            <pc:sldMk cId="2973838671" sldId="284"/>
            <ac:cxnSpMk id="155" creationId="{44F2B997-BC5F-4A01-A787-5E7BF456E141}"/>
          </ac:cxnSpMkLst>
        </pc:cxnChg>
        <pc:cxnChg chg="mod">
          <ac:chgData name="Tang Bo" userId="332dbdf67b1791cd" providerId="LiveId" clId="{D51C9507-6862-4625-ABA3-DFB07B1747A5}" dt="2022-04-19T03:22:57.743" v="214" actId="571"/>
          <ac:cxnSpMkLst>
            <pc:docMk/>
            <pc:sldMk cId="2973838671" sldId="284"/>
            <ac:cxnSpMk id="156" creationId="{910EB0D9-9192-4645-BBEF-B1BF2FF3B7DE}"/>
          </ac:cxnSpMkLst>
        </pc:cxnChg>
        <pc:cxnChg chg="mod">
          <ac:chgData name="Tang Bo" userId="332dbdf67b1791cd" providerId="LiveId" clId="{D51C9507-6862-4625-ABA3-DFB07B1747A5}" dt="2022-04-19T03:22:57.743" v="214" actId="571"/>
          <ac:cxnSpMkLst>
            <pc:docMk/>
            <pc:sldMk cId="2973838671" sldId="284"/>
            <ac:cxnSpMk id="157" creationId="{12B9D039-9263-4881-93B3-4640406159DE}"/>
          </ac:cxnSpMkLst>
        </pc:cxnChg>
        <pc:cxnChg chg="mod">
          <ac:chgData name="Tang Bo" userId="332dbdf67b1791cd" providerId="LiveId" clId="{D51C9507-6862-4625-ABA3-DFB07B1747A5}" dt="2022-04-19T03:22:57.743" v="214" actId="571"/>
          <ac:cxnSpMkLst>
            <pc:docMk/>
            <pc:sldMk cId="2973838671" sldId="284"/>
            <ac:cxnSpMk id="158" creationId="{9AA5669A-9A8E-45B7-8F91-457101713F42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F56D49-42A3-4272-B3F4-5450493303A9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E74C8-DE2F-4F8C-A1F5-81B47F164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599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E74C8-DE2F-4F8C-A1F5-81B47F164A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1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1AED-2259-4D9D-85D9-620DED46C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3C5D52-8191-47AE-914A-BFFB926316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0368E-E72F-40F9-80B1-38A7A2393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EC851-6DC4-42EE-8F2B-C41913230BA6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6EC06-7F28-4160-999C-7D4356CFE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D89C9-FBE6-4BD0-AAC9-555884B3E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3C2C-95BB-4D14-9AA8-CBC33DAD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611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6B66B-1E1E-4B7A-96AC-B33E6B926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198C3-6C39-4F9A-BDE6-0ED1B0A07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3D96E-5B8D-4A4E-A553-6B5C8CB2A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EC851-6DC4-42EE-8F2B-C41913230BA6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C087A-F09E-4245-8C1B-6E62A37F3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C23AB-9956-49E7-8353-F1C82EF8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3C2C-95BB-4D14-9AA8-CBC33DAD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60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B4DEA1-324C-4947-89D4-8A610B54EB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726330-7DE8-4039-9B26-AABC63E2AA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0B216-9A8E-4B2F-8478-2925E4071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EC851-6DC4-42EE-8F2B-C41913230BA6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A1732-0D2D-4B87-A6A5-637DB90DB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B0D3B-6F60-45C1-8447-CAFBE701C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3C2C-95BB-4D14-9AA8-CBC33DAD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45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AA2FE-11BF-4038-A940-583DCF9A9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C2DC9-8854-4747-8541-C1E299B46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86631-A666-4F6A-8EE2-AEFAFA102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EC851-6DC4-42EE-8F2B-C41913230BA6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05C77-406D-49EE-8FEB-06B6A6988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C0500-20DC-49A2-A44A-B99B3D313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3C2C-95BB-4D14-9AA8-CBC33DAD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47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B53B9-DE63-41BB-A19B-6EA954DE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1C2829-9E6D-41B4-9CC2-B78ABB144B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B84B4-C0FC-4E72-825A-B5EEDFA21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EC851-6DC4-42EE-8F2B-C41913230BA6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9C37F-C5CD-47C1-AEBC-58087E374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B4B6B-633C-4AE5-B1CD-57F957F2D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3C2C-95BB-4D14-9AA8-CBC33DAD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62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D994D-8418-4489-B4A5-79D3E05A5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32E9A-5B57-4C5E-B74A-97031FBA0B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1A018A-C961-46EC-8509-8E91620D7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E6BEB1-2351-4A7E-9BF0-A5B60DF29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EC851-6DC4-42EE-8F2B-C41913230BA6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EC320-F916-48AE-83C5-7BA12D579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21010-85EE-4B07-9419-FC5A62269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3C2C-95BB-4D14-9AA8-CBC33DAD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660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6602C-DF52-43C1-B732-D578E5B09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7B7CEC-7F07-40C1-9460-AC37302DC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E16DEB-73BF-455F-990D-60769C2AEE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71ACAF-D666-4961-9A2F-65B3737C05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7D2177-8775-45FB-9482-E38A899D31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1AE8A3-A4A3-435F-B561-84ACBD47F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EC851-6DC4-42EE-8F2B-C41913230BA6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51D6F7-4183-49A2-A5A4-817CC57E6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D0FC9C-F774-417E-A617-0238EFB6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3C2C-95BB-4D14-9AA8-CBC33DAD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997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1ACAE-E70D-497D-BC78-23DB9DE3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25AC20-538C-4650-87A6-D5F68EB81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EC851-6DC4-42EE-8F2B-C41913230BA6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FB81A6-F33D-40A7-816C-3E4150BD2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9A8ECD-F330-40CA-AB77-95E600107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3C2C-95BB-4D14-9AA8-CBC33DAD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614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388C75-2D3F-4198-8C69-AC02DAA78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EC851-6DC4-42EE-8F2B-C41913230BA6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9D4907-9AA3-4414-A3C6-94FDB8867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3AD6A-41CB-4C32-A976-F3DFB2DE4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3C2C-95BB-4D14-9AA8-CBC33DAD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16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B8D90-91EF-49A0-AE03-BA2C2D3D4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F15E7-D675-496E-A03E-171B623CE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328914-D25F-4FE7-8FF1-D93F460BE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82C61F-4519-4082-9C03-C753AEC60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EC851-6DC4-42EE-8F2B-C41913230BA6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E36DC4-0DCE-4A6C-8BBC-E0FB85322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ECE747-ECE9-4391-8369-5395236A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3C2C-95BB-4D14-9AA8-CBC33DAD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336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989F3-DD08-4157-B06A-D7BFD2F5B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DED937-083B-489E-A9C5-F6D28C4487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AFAA5B-280C-472A-B072-B3CC2A9BE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D97747-4483-4555-B517-81F0A9C19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EC851-6DC4-42EE-8F2B-C41913230BA6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D5CBB0-4A7C-4551-96C6-05257BEDA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C25D91-CA3D-4DAD-B904-B0C1940F4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3C2C-95BB-4D14-9AA8-CBC33DAD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647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6A55FD-725F-4340-A1FA-AE6B8E517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4136C7-8464-4ACD-A402-55F3A8D8E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0E3BCD-1159-4831-8888-DD2178234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EC851-6DC4-42EE-8F2B-C41913230BA6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0D0CA-651F-4C63-8627-793465A6ED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390D3-02EC-4B28-A1CD-609B87067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23C2C-95BB-4D14-9AA8-CBC33DAD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694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8.png"/><Relationship Id="rId21" Type="http://schemas.openxmlformats.org/officeDocument/2006/relationships/image" Target="../media/image14.png"/><Relationship Id="rId7" Type="http://schemas.openxmlformats.org/officeDocument/2006/relationships/image" Target="../media/image4.png"/><Relationship Id="rId12" Type="http://schemas.openxmlformats.org/officeDocument/2006/relationships/image" Target="../media/image10.png"/><Relationship Id="rId1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0.png"/><Relationship Id="rId20" Type="http://schemas.openxmlformats.org/officeDocument/2006/relationships/image" Target="../media/image13.png"/><Relationship Id="rId29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23" Type="http://schemas.openxmlformats.org/officeDocument/2006/relationships/image" Target="../media/image16.png"/><Relationship Id="rId28" Type="http://schemas.openxmlformats.org/officeDocument/2006/relationships/image" Target="../media/image25.png"/><Relationship Id="rId19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5.png"/><Relationship Id="rId2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20.png"/><Relationship Id="rId21" Type="http://schemas.openxmlformats.org/officeDocument/2006/relationships/image" Target="../media/image23.png"/><Relationship Id="rId7" Type="http://schemas.openxmlformats.org/officeDocument/2006/relationships/image" Target="../media/image18.png"/><Relationship Id="rId12" Type="http://schemas.openxmlformats.org/officeDocument/2006/relationships/image" Target="../media/image10.png"/><Relationship Id="rId17" Type="http://schemas.openxmlformats.org/officeDocument/2006/relationships/image" Target="../media/image6.png"/><Relationship Id="rId25" Type="http://schemas.openxmlformats.org/officeDocument/2006/relationships/image" Target="../media/image28.png"/><Relationship Id="rId16" Type="http://schemas.openxmlformats.org/officeDocument/2006/relationships/image" Target="../media/image100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9.png"/><Relationship Id="rId24" Type="http://schemas.openxmlformats.org/officeDocument/2006/relationships/image" Target="../media/image27.png"/><Relationship Id="rId5" Type="http://schemas.openxmlformats.org/officeDocument/2006/relationships/image" Target="../media/image3.png"/><Relationship Id="rId23" Type="http://schemas.openxmlformats.org/officeDocument/2006/relationships/image" Target="../media/image26.png"/><Relationship Id="rId19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9.png"/><Relationship Id="rId22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773BB98-B59F-455E-9F93-5F69F7D4C5FA}"/>
              </a:ext>
            </a:extLst>
          </p:cNvPr>
          <p:cNvGrpSpPr/>
          <p:nvPr/>
        </p:nvGrpSpPr>
        <p:grpSpPr>
          <a:xfrm>
            <a:off x="1930769" y="598311"/>
            <a:ext cx="8543025" cy="1511591"/>
            <a:chOff x="1930769" y="598311"/>
            <a:chExt cx="8543025" cy="151159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83995FA-833A-4DAF-9E86-9C3326DA75C4}"/>
                </a:ext>
              </a:extLst>
            </p:cNvPr>
            <p:cNvGrpSpPr/>
            <p:nvPr/>
          </p:nvGrpSpPr>
          <p:grpSpPr>
            <a:xfrm>
              <a:off x="1930769" y="848927"/>
              <a:ext cx="1943074" cy="1175833"/>
              <a:chOff x="1930769" y="848927"/>
              <a:chExt cx="1943074" cy="117583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7" name="TextBox 176">
                    <a:extLst>
                      <a:ext uri="{FF2B5EF4-FFF2-40B4-BE49-F238E27FC236}">
                        <a16:creationId xmlns:a16="http://schemas.microsoft.com/office/drawing/2014/main" id="{5D9F35EB-DE63-4B2A-802E-D2AD190338B3}"/>
                      </a:ext>
                    </a:extLst>
                  </p:cNvPr>
                  <p:cNvSpPr txBox="1"/>
                  <p:nvPr/>
                </p:nvSpPr>
                <p:spPr>
                  <a:xfrm>
                    <a:off x="1930769" y="1501540"/>
                    <a:ext cx="1943074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/>
                      <a:t>Dataset </a:t>
                    </a:r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oMath>
                    </a14:m>
                    <a:endParaRPr lang="en-US" sz="1400" dirty="0"/>
                  </a:p>
                  <a:p>
                    <a:pPr algn="ctr"/>
                    <a:r>
                      <a:rPr lang="en-US" sz="1400" dirty="0"/>
                      <a:t>with data points 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oMath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77" name="TextBox 176">
                    <a:extLst>
                      <a:ext uri="{FF2B5EF4-FFF2-40B4-BE49-F238E27FC236}">
                        <a16:creationId xmlns:a16="http://schemas.microsoft.com/office/drawing/2014/main" id="{5D9F35EB-DE63-4B2A-802E-D2AD190338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30769" y="1501540"/>
                    <a:ext cx="1943074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1163" b="-1162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A1D414B4-4977-4FEB-8FB2-B180BE7E9B76}"/>
                  </a:ext>
                </a:extLst>
              </p:cNvPr>
              <p:cNvGrpSpPr/>
              <p:nvPr/>
            </p:nvGrpSpPr>
            <p:grpSpPr>
              <a:xfrm>
                <a:off x="2728906" y="848927"/>
                <a:ext cx="332004" cy="551602"/>
                <a:chOff x="1285036" y="2223870"/>
                <a:chExt cx="277901" cy="461714"/>
              </a:xfrm>
              <a:solidFill>
                <a:srgbClr val="002F65"/>
              </a:solidFill>
            </p:grpSpPr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D2919800-E688-4C61-AEE2-127E0316C227}"/>
                    </a:ext>
                  </a:extLst>
                </p:cNvPr>
                <p:cNvSpPr/>
                <p:nvPr/>
              </p:nvSpPr>
              <p:spPr>
                <a:xfrm>
                  <a:off x="1285036" y="2223870"/>
                  <a:ext cx="277901" cy="128539"/>
                </a:xfrm>
                <a:custGeom>
                  <a:avLst/>
                  <a:gdLst>
                    <a:gd name="connsiteX0" fmla="*/ 138941 w 277901"/>
                    <a:gd name="connsiteY0" fmla="*/ 0 h 128539"/>
                    <a:gd name="connsiteX1" fmla="*/ 0 w 277901"/>
                    <a:gd name="connsiteY1" fmla="*/ 64284 h 128539"/>
                    <a:gd name="connsiteX2" fmla="*/ 138941 w 277901"/>
                    <a:gd name="connsiteY2" fmla="*/ 128540 h 128539"/>
                    <a:gd name="connsiteX3" fmla="*/ 277901 w 277901"/>
                    <a:gd name="connsiteY3" fmla="*/ 64284 h 128539"/>
                    <a:gd name="connsiteX4" fmla="*/ 138941 w 277901"/>
                    <a:gd name="connsiteY4" fmla="*/ 0 h 128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901" h="128539">
                      <a:moveTo>
                        <a:pt x="138941" y="0"/>
                      </a:moveTo>
                      <a:cubicBezTo>
                        <a:pt x="57055" y="0"/>
                        <a:pt x="0" y="33861"/>
                        <a:pt x="0" y="64284"/>
                      </a:cubicBezTo>
                      <a:cubicBezTo>
                        <a:pt x="0" y="94669"/>
                        <a:pt x="57055" y="128540"/>
                        <a:pt x="138941" y="128540"/>
                      </a:cubicBezTo>
                      <a:cubicBezTo>
                        <a:pt x="220847" y="128540"/>
                        <a:pt x="277901" y="94669"/>
                        <a:pt x="277901" y="64284"/>
                      </a:cubicBezTo>
                      <a:cubicBezTo>
                        <a:pt x="277901" y="33852"/>
                        <a:pt x="220847" y="0"/>
                        <a:pt x="138941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06474510-8DB2-4602-AEAD-80AD4DC9A9BB}"/>
                    </a:ext>
                  </a:extLst>
                </p:cNvPr>
                <p:cNvSpPr/>
                <p:nvPr/>
              </p:nvSpPr>
              <p:spPr>
                <a:xfrm>
                  <a:off x="1285036" y="2336293"/>
                  <a:ext cx="277901" cy="132378"/>
                </a:xfrm>
                <a:custGeom>
                  <a:avLst/>
                  <a:gdLst>
                    <a:gd name="connsiteX0" fmla="*/ 0 w 277901"/>
                    <a:gd name="connsiteY0" fmla="*/ 0 h 132378"/>
                    <a:gd name="connsiteX1" fmla="*/ 0 w 277901"/>
                    <a:gd name="connsiteY1" fmla="*/ 68085 h 132378"/>
                    <a:gd name="connsiteX2" fmla="*/ 138941 w 277901"/>
                    <a:gd name="connsiteY2" fmla="*/ 132378 h 132378"/>
                    <a:gd name="connsiteX3" fmla="*/ 277901 w 277901"/>
                    <a:gd name="connsiteY3" fmla="*/ 68085 h 132378"/>
                    <a:gd name="connsiteX4" fmla="*/ 277901 w 277901"/>
                    <a:gd name="connsiteY4" fmla="*/ 0 h 132378"/>
                    <a:gd name="connsiteX5" fmla="*/ 138941 w 277901"/>
                    <a:gd name="connsiteY5" fmla="*/ 41319 h 132378"/>
                    <a:gd name="connsiteX6" fmla="*/ 0 w 277901"/>
                    <a:gd name="connsiteY6" fmla="*/ 0 h 132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32378">
                      <a:moveTo>
                        <a:pt x="0" y="0"/>
                      </a:moveTo>
                      <a:lnTo>
                        <a:pt x="0" y="68085"/>
                      </a:lnTo>
                      <a:cubicBezTo>
                        <a:pt x="0" y="98479"/>
                        <a:pt x="57055" y="132378"/>
                        <a:pt x="138941" y="132378"/>
                      </a:cubicBezTo>
                      <a:cubicBezTo>
                        <a:pt x="220847" y="132378"/>
                        <a:pt x="277901" y="98489"/>
                        <a:pt x="277901" y="68085"/>
                      </a:cubicBezTo>
                      <a:lnTo>
                        <a:pt x="277901" y="0"/>
                      </a:lnTo>
                      <a:cubicBezTo>
                        <a:pt x="249088" y="25003"/>
                        <a:pt x="198225" y="41319"/>
                        <a:pt x="138941" y="41319"/>
                      </a:cubicBezTo>
                      <a:cubicBezTo>
                        <a:pt x="79667" y="41319"/>
                        <a:pt x="28813" y="24994"/>
                        <a:pt x="0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A060DC2D-F1FE-4550-9240-EE0AA32EC4DE}"/>
                    </a:ext>
                  </a:extLst>
                </p:cNvPr>
                <p:cNvSpPr/>
                <p:nvPr/>
              </p:nvSpPr>
              <p:spPr>
                <a:xfrm>
                  <a:off x="1285036" y="2452536"/>
                  <a:ext cx="277901" cy="118662"/>
                </a:xfrm>
                <a:custGeom>
                  <a:avLst/>
                  <a:gdLst>
                    <a:gd name="connsiteX0" fmla="*/ 0 w 277901"/>
                    <a:gd name="connsiteY0" fmla="*/ 0 h 118662"/>
                    <a:gd name="connsiteX1" fmla="*/ 0 w 277901"/>
                    <a:gd name="connsiteY1" fmla="*/ 54435 h 118662"/>
                    <a:gd name="connsiteX2" fmla="*/ 138941 w 277901"/>
                    <a:gd name="connsiteY2" fmla="*/ 118662 h 118662"/>
                    <a:gd name="connsiteX3" fmla="*/ 277901 w 277901"/>
                    <a:gd name="connsiteY3" fmla="*/ 54435 h 118662"/>
                    <a:gd name="connsiteX4" fmla="*/ 277901 w 277901"/>
                    <a:gd name="connsiteY4" fmla="*/ 0 h 118662"/>
                    <a:gd name="connsiteX5" fmla="*/ 138941 w 277901"/>
                    <a:gd name="connsiteY5" fmla="*/ 41358 h 118662"/>
                    <a:gd name="connsiteX6" fmla="*/ 0 w 277901"/>
                    <a:gd name="connsiteY6" fmla="*/ 0 h 118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18662">
                      <a:moveTo>
                        <a:pt x="0" y="0"/>
                      </a:moveTo>
                      <a:lnTo>
                        <a:pt x="0" y="54435"/>
                      </a:lnTo>
                      <a:cubicBezTo>
                        <a:pt x="0" y="84830"/>
                        <a:pt x="57055" y="118662"/>
                        <a:pt x="138941" y="118662"/>
                      </a:cubicBezTo>
                      <a:cubicBezTo>
                        <a:pt x="220847" y="118662"/>
                        <a:pt x="277901" y="84830"/>
                        <a:pt x="277901" y="54435"/>
                      </a:cubicBezTo>
                      <a:lnTo>
                        <a:pt x="277901" y="0"/>
                      </a:lnTo>
                      <a:cubicBezTo>
                        <a:pt x="249088" y="25003"/>
                        <a:pt x="198225" y="41358"/>
                        <a:pt x="138941" y="41358"/>
                      </a:cubicBezTo>
                      <a:cubicBezTo>
                        <a:pt x="79667" y="41348"/>
                        <a:pt x="28813" y="25003"/>
                        <a:pt x="0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5EAE6FD2-E49A-4554-B7C9-EDD248C80D1F}"/>
                    </a:ext>
                  </a:extLst>
                </p:cNvPr>
                <p:cNvSpPr/>
                <p:nvPr/>
              </p:nvSpPr>
              <p:spPr>
                <a:xfrm>
                  <a:off x="1285036" y="2555082"/>
                  <a:ext cx="277901" cy="130502"/>
                </a:xfrm>
                <a:custGeom>
                  <a:avLst/>
                  <a:gdLst>
                    <a:gd name="connsiteX0" fmla="*/ 0 w 277901"/>
                    <a:gd name="connsiteY0" fmla="*/ 0 h 130502"/>
                    <a:gd name="connsiteX1" fmla="*/ 0 w 277901"/>
                    <a:gd name="connsiteY1" fmla="*/ 66256 h 130502"/>
                    <a:gd name="connsiteX2" fmla="*/ 138941 w 277901"/>
                    <a:gd name="connsiteY2" fmla="*/ 130502 h 130502"/>
                    <a:gd name="connsiteX3" fmla="*/ 277901 w 277901"/>
                    <a:gd name="connsiteY3" fmla="*/ 66256 h 130502"/>
                    <a:gd name="connsiteX4" fmla="*/ 277901 w 277901"/>
                    <a:gd name="connsiteY4" fmla="*/ 0 h 130502"/>
                    <a:gd name="connsiteX5" fmla="*/ 138941 w 277901"/>
                    <a:gd name="connsiteY5" fmla="*/ 41329 h 130502"/>
                    <a:gd name="connsiteX6" fmla="*/ 0 w 277901"/>
                    <a:gd name="connsiteY6" fmla="*/ 0 h 130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30502">
                      <a:moveTo>
                        <a:pt x="0" y="0"/>
                      </a:moveTo>
                      <a:lnTo>
                        <a:pt x="0" y="66256"/>
                      </a:lnTo>
                      <a:cubicBezTo>
                        <a:pt x="0" y="96631"/>
                        <a:pt x="57055" y="130502"/>
                        <a:pt x="138941" y="130502"/>
                      </a:cubicBezTo>
                      <a:cubicBezTo>
                        <a:pt x="220847" y="130502"/>
                        <a:pt x="277901" y="96631"/>
                        <a:pt x="277901" y="66256"/>
                      </a:cubicBezTo>
                      <a:lnTo>
                        <a:pt x="277901" y="0"/>
                      </a:lnTo>
                      <a:cubicBezTo>
                        <a:pt x="249088" y="24994"/>
                        <a:pt x="198225" y="41329"/>
                        <a:pt x="138941" y="41329"/>
                      </a:cubicBezTo>
                      <a:cubicBezTo>
                        <a:pt x="79667" y="41329"/>
                        <a:pt x="28813" y="24994"/>
                        <a:pt x="0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217F98F3-A2DD-4783-858D-37DC4D8C21D3}"/>
                </a:ext>
              </a:extLst>
            </p:cNvPr>
            <p:cNvCxnSpPr>
              <a:cxnSpLocks/>
            </p:cNvCxnSpPr>
            <p:nvPr/>
          </p:nvCxnSpPr>
          <p:spPr>
            <a:xfrm>
              <a:off x="3173258" y="1145836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9625D6F6-82FF-44A4-BFC8-1125F6ED9D0B}"/>
                    </a:ext>
                  </a:extLst>
                </p:cNvPr>
                <p:cNvSpPr txBox="1"/>
                <p:nvPr/>
              </p:nvSpPr>
              <p:spPr>
                <a:xfrm>
                  <a:off x="3487056" y="816403"/>
                  <a:ext cx="643723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600" dirty="0">
                    <a:solidFill>
                      <a:srgbClr val="767171"/>
                    </a:solidFill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9625D6F6-82FF-44A4-BFC8-1125F6ED9D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7056" y="816403"/>
                  <a:ext cx="643723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9934975-77CB-4719-B279-365FCB2B7C0C}"/>
                </a:ext>
              </a:extLst>
            </p:cNvPr>
            <p:cNvGrpSpPr/>
            <p:nvPr/>
          </p:nvGrpSpPr>
          <p:grpSpPr>
            <a:xfrm>
              <a:off x="3723651" y="832517"/>
              <a:ext cx="2115776" cy="1190598"/>
              <a:chOff x="3723651" y="832517"/>
              <a:chExt cx="2115776" cy="1190598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6FD6ABC0-0225-4FA2-88F1-16CE08C09613}"/>
                      </a:ext>
                    </a:extLst>
                  </p:cNvPr>
                  <p:cNvSpPr txBox="1"/>
                  <p:nvPr/>
                </p:nvSpPr>
                <p:spPr>
                  <a:xfrm>
                    <a:off x="3723651" y="1499895"/>
                    <a:ext cx="2115776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/>
                      <a:t>Prediction model </a:t>
                    </a:r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a14:m>
                    <a:endParaRPr lang="en-US" sz="1400" b="0" dirty="0"/>
                  </a:p>
                  <a:p>
                    <a:pPr algn="ctr"/>
                    <a:r>
                      <a:rPr lang="en-US" sz="1400" dirty="0"/>
                      <a:t>with parameters </a:t>
                    </a:r>
                    <a14:m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6FD6ABC0-0225-4FA2-88F1-16CE08C0961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23651" y="1499895"/>
                    <a:ext cx="2115776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2326" b="-1162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BC40FC24-5202-452C-A595-78B3A6A0244B}"/>
                  </a:ext>
                </a:extLst>
              </p:cNvPr>
              <p:cNvGrpSpPr/>
              <p:nvPr/>
            </p:nvGrpSpPr>
            <p:grpSpPr>
              <a:xfrm>
                <a:off x="4519857" y="832517"/>
                <a:ext cx="608237" cy="619159"/>
                <a:chOff x="3224894" y="1987986"/>
                <a:chExt cx="672646" cy="684724"/>
              </a:xfrm>
            </p:grpSpPr>
            <p:sp>
              <p:nvSpPr>
                <p:cNvPr id="153" name="Oval 152">
                  <a:extLst>
                    <a:ext uri="{FF2B5EF4-FFF2-40B4-BE49-F238E27FC236}">
                      <a16:creationId xmlns:a16="http://schemas.microsoft.com/office/drawing/2014/main" id="{653E1232-F86E-42A3-8553-8B0EB10CCFAF}"/>
                    </a:ext>
                  </a:extLst>
                </p:cNvPr>
                <p:cNvSpPr/>
                <p:nvPr/>
              </p:nvSpPr>
              <p:spPr>
                <a:xfrm>
                  <a:off x="3224894" y="1987986"/>
                  <a:ext cx="151040" cy="151040"/>
                </a:xfrm>
                <a:prstGeom prst="ellipse">
                  <a:avLst/>
                </a:prstGeom>
                <a:solidFill>
                  <a:srgbClr val="002F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Oval 153">
                  <a:extLst>
                    <a:ext uri="{FF2B5EF4-FFF2-40B4-BE49-F238E27FC236}">
                      <a16:creationId xmlns:a16="http://schemas.microsoft.com/office/drawing/2014/main" id="{E9162841-0D7D-48FF-8E1C-FC9B5E7417E6}"/>
                    </a:ext>
                  </a:extLst>
                </p:cNvPr>
                <p:cNvSpPr/>
                <p:nvPr/>
              </p:nvSpPr>
              <p:spPr>
                <a:xfrm>
                  <a:off x="3224894" y="2255825"/>
                  <a:ext cx="151040" cy="151040"/>
                </a:xfrm>
                <a:prstGeom prst="ellipse">
                  <a:avLst/>
                </a:prstGeom>
                <a:solidFill>
                  <a:srgbClr val="002F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Oval 154">
                  <a:extLst>
                    <a:ext uri="{FF2B5EF4-FFF2-40B4-BE49-F238E27FC236}">
                      <a16:creationId xmlns:a16="http://schemas.microsoft.com/office/drawing/2014/main" id="{2AB45350-1DD3-42AA-ADDE-31D6F055232A}"/>
                    </a:ext>
                  </a:extLst>
                </p:cNvPr>
                <p:cNvSpPr/>
                <p:nvPr/>
              </p:nvSpPr>
              <p:spPr>
                <a:xfrm>
                  <a:off x="3224894" y="2521670"/>
                  <a:ext cx="151040" cy="151040"/>
                </a:xfrm>
                <a:prstGeom prst="ellipse">
                  <a:avLst/>
                </a:prstGeom>
                <a:solidFill>
                  <a:srgbClr val="002F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Oval 155">
                  <a:extLst>
                    <a:ext uri="{FF2B5EF4-FFF2-40B4-BE49-F238E27FC236}">
                      <a16:creationId xmlns:a16="http://schemas.microsoft.com/office/drawing/2014/main" id="{73DB3B4A-43C3-4D7F-A669-22D3DFDCA051}"/>
                    </a:ext>
                  </a:extLst>
                </p:cNvPr>
                <p:cNvSpPr/>
                <p:nvPr/>
              </p:nvSpPr>
              <p:spPr>
                <a:xfrm>
                  <a:off x="3503840" y="1987988"/>
                  <a:ext cx="151040" cy="151040"/>
                </a:xfrm>
                <a:prstGeom prst="ellipse">
                  <a:avLst/>
                </a:prstGeom>
                <a:solidFill>
                  <a:srgbClr val="002F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Oval 156">
                  <a:extLst>
                    <a:ext uri="{FF2B5EF4-FFF2-40B4-BE49-F238E27FC236}">
                      <a16:creationId xmlns:a16="http://schemas.microsoft.com/office/drawing/2014/main" id="{DF62C094-9255-4ECC-9D56-550C0EB660D2}"/>
                    </a:ext>
                  </a:extLst>
                </p:cNvPr>
                <p:cNvSpPr/>
                <p:nvPr/>
              </p:nvSpPr>
              <p:spPr>
                <a:xfrm>
                  <a:off x="3503840" y="2255825"/>
                  <a:ext cx="151040" cy="151040"/>
                </a:xfrm>
                <a:prstGeom prst="ellipse">
                  <a:avLst/>
                </a:prstGeom>
                <a:solidFill>
                  <a:srgbClr val="002F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84E1C3E3-56CE-4464-8332-0696EDA0FFE3}"/>
                    </a:ext>
                  </a:extLst>
                </p:cNvPr>
                <p:cNvSpPr/>
                <p:nvPr/>
              </p:nvSpPr>
              <p:spPr>
                <a:xfrm>
                  <a:off x="3503840" y="2521669"/>
                  <a:ext cx="151040" cy="151040"/>
                </a:xfrm>
                <a:prstGeom prst="ellipse">
                  <a:avLst/>
                </a:prstGeom>
                <a:solidFill>
                  <a:srgbClr val="002F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Oval 158">
                  <a:extLst>
                    <a:ext uri="{FF2B5EF4-FFF2-40B4-BE49-F238E27FC236}">
                      <a16:creationId xmlns:a16="http://schemas.microsoft.com/office/drawing/2014/main" id="{9CD71458-BF0C-47BA-835A-488A173208BB}"/>
                    </a:ext>
                  </a:extLst>
                </p:cNvPr>
                <p:cNvSpPr/>
                <p:nvPr/>
              </p:nvSpPr>
              <p:spPr>
                <a:xfrm>
                  <a:off x="3746500" y="2104784"/>
                  <a:ext cx="151040" cy="151040"/>
                </a:xfrm>
                <a:prstGeom prst="ellipse">
                  <a:avLst/>
                </a:prstGeom>
                <a:solidFill>
                  <a:srgbClr val="7385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Oval 159">
                  <a:extLst>
                    <a:ext uri="{FF2B5EF4-FFF2-40B4-BE49-F238E27FC236}">
                      <a16:creationId xmlns:a16="http://schemas.microsoft.com/office/drawing/2014/main" id="{2162960E-C085-436D-A4B9-3DC95B201032}"/>
                    </a:ext>
                  </a:extLst>
                </p:cNvPr>
                <p:cNvSpPr/>
                <p:nvPr/>
              </p:nvSpPr>
              <p:spPr>
                <a:xfrm>
                  <a:off x="3746500" y="2372628"/>
                  <a:ext cx="151040" cy="151040"/>
                </a:xfrm>
                <a:prstGeom prst="ellipse">
                  <a:avLst/>
                </a:prstGeom>
                <a:solidFill>
                  <a:srgbClr val="7385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E9BFF53E-B3C1-4F22-B83A-2869DC07CEC1}"/>
                    </a:ext>
                  </a:extLst>
                </p:cNvPr>
                <p:cNvCxnSpPr>
                  <a:stCxn id="153" idx="6"/>
                  <a:endCxn id="157" idx="2"/>
                </p:cNvCxnSpPr>
                <p:nvPr/>
              </p:nvCxnSpPr>
              <p:spPr>
                <a:xfrm>
                  <a:off x="3375934" y="2063506"/>
                  <a:ext cx="127907" cy="267839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E8BD52A3-758F-44BF-9F67-28D5A85A9924}"/>
                    </a:ext>
                  </a:extLst>
                </p:cNvPr>
                <p:cNvCxnSpPr>
                  <a:cxnSpLocks/>
                  <a:stCxn id="153" idx="6"/>
                  <a:endCxn id="156" idx="2"/>
                </p:cNvCxnSpPr>
                <p:nvPr/>
              </p:nvCxnSpPr>
              <p:spPr>
                <a:xfrm>
                  <a:off x="3375934" y="2063506"/>
                  <a:ext cx="127907" cy="2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4A876C47-6337-4E79-B1E3-6D4575567E9D}"/>
                    </a:ext>
                  </a:extLst>
                </p:cNvPr>
                <p:cNvCxnSpPr>
                  <a:cxnSpLocks/>
                  <a:stCxn id="153" idx="6"/>
                  <a:endCxn id="158" idx="2"/>
                </p:cNvCxnSpPr>
                <p:nvPr/>
              </p:nvCxnSpPr>
              <p:spPr>
                <a:xfrm>
                  <a:off x="3375934" y="2063506"/>
                  <a:ext cx="127907" cy="533683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ED274801-F844-469C-BB09-F00FE7D3F58D}"/>
                    </a:ext>
                  </a:extLst>
                </p:cNvPr>
                <p:cNvCxnSpPr>
                  <a:cxnSpLocks/>
                  <a:stCxn id="154" idx="6"/>
                  <a:endCxn id="156" idx="2"/>
                </p:cNvCxnSpPr>
                <p:nvPr/>
              </p:nvCxnSpPr>
              <p:spPr>
                <a:xfrm flipV="1">
                  <a:off x="3375934" y="2063509"/>
                  <a:ext cx="127907" cy="267836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C4E9EE25-C3FE-4C79-886C-99C399F75587}"/>
                    </a:ext>
                  </a:extLst>
                </p:cNvPr>
                <p:cNvCxnSpPr>
                  <a:cxnSpLocks/>
                  <a:stCxn id="154" idx="6"/>
                  <a:endCxn id="157" idx="2"/>
                </p:cNvCxnSpPr>
                <p:nvPr/>
              </p:nvCxnSpPr>
              <p:spPr>
                <a:xfrm>
                  <a:off x="3375934" y="2331345"/>
                  <a:ext cx="127907" cy="0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E710BB90-9CF2-469E-87B4-4B43A7E4952D}"/>
                    </a:ext>
                  </a:extLst>
                </p:cNvPr>
                <p:cNvCxnSpPr>
                  <a:cxnSpLocks/>
                  <a:stCxn id="154" idx="6"/>
                  <a:endCxn id="158" idx="2"/>
                </p:cNvCxnSpPr>
                <p:nvPr/>
              </p:nvCxnSpPr>
              <p:spPr>
                <a:xfrm>
                  <a:off x="3375934" y="2331345"/>
                  <a:ext cx="127907" cy="265845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D655780E-E446-4BC7-B671-BE220DED8859}"/>
                    </a:ext>
                  </a:extLst>
                </p:cNvPr>
                <p:cNvCxnSpPr>
                  <a:cxnSpLocks/>
                  <a:stCxn id="155" idx="6"/>
                  <a:endCxn id="156" idx="2"/>
                </p:cNvCxnSpPr>
                <p:nvPr/>
              </p:nvCxnSpPr>
              <p:spPr>
                <a:xfrm flipV="1">
                  <a:off x="3375934" y="2063509"/>
                  <a:ext cx="127907" cy="533682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24CE36AB-AC15-4F1E-AF75-83AED8501F61}"/>
                    </a:ext>
                  </a:extLst>
                </p:cNvPr>
                <p:cNvCxnSpPr>
                  <a:cxnSpLocks/>
                  <a:stCxn id="155" idx="6"/>
                  <a:endCxn id="157" idx="2"/>
                </p:cNvCxnSpPr>
                <p:nvPr/>
              </p:nvCxnSpPr>
              <p:spPr>
                <a:xfrm flipV="1">
                  <a:off x="3375934" y="2331345"/>
                  <a:ext cx="127907" cy="265846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F73AC102-C823-4BE0-B550-078DEB5E20A7}"/>
                    </a:ext>
                  </a:extLst>
                </p:cNvPr>
                <p:cNvCxnSpPr>
                  <a:cxnSpLocks/>
                  <a:stCxn id="155" idx="6"/>
                  <a:endCxn id="158" idx="2"/>
                </p:cNvCxnSpPr>
                <p:nvPr/>
              </p:nvCxnSpPr>
              <p:spPr>
                <a:xfrm flipV="1">
                  <a:off x="3375934" y="2597190"/>
                  <a:ext cx="127907" cy="1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D688E470-72DA-433A-8321-61C577EE846B}"/>
                    </a:ext>
                  </a:extLst>
                </p:cNvPr>
                <p:cNvCxnSpPr>
                  <a:cxnSpLocks/>
                  <a:stCxn id="156" idx="6"/>
                  <a:endCxn id="159" idx="2"/>
                </p:cNvCxnSpPr>
                <p:nvPr/>
              </p:nvCxnSpPr>
              <p:spPr>
                <a:xfrm>
                  <a:off x="3654880" y="2063509"/>
                  <a:ext cx="91620" cy="116796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FF16DEAA-267C-463C-8D62-F3095616A197}"/>
                    </a:ext>
                  </a:extLst>
                </p:cNvPr>
                <p:cNvCxnSpPr>
                  <a:cxnSpLocks/>
                  <a:stCxn id="156" idx="6"/>
                  <a:endCxn id="160" idx="2"/>
                </p:cNvCxnSpPr>
                <p:nvPr/>
              </p:nvCxnSpPr>
              <p:spPr>
                <a:xfrm>
                  <a:off x="3654880" y="2063509"/>
                  <a:ext cx="91620" cy="384633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64F43685-DD1D-4836-A3E7-BA579D5FDC32}"/>
                    </a:ext>
                  </a:extLst>
                </p:cNvPr>
                <p:cNvCxnSpPr>
                  <a:cxnSpLocks/>
                  <a:stCxn id="157" idx="6"/>
                  <a:endCxn id="159" idx="2"/>
                </p:cNvCxnSpPr>
                <p:nvPr/>
              </p:nvCxnSpPr>
              <p:spPr>
                <a:xfrm flipV="1">
                  <a:off x="3654880" y="2180304"/>
                  <a:ext cx="91620" cy="151041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908248A8-B64A-4D63-A6E9-FC06E5A30106}"/>
                    </a:ext>
                  </a:extLst>
                </p:cNvPr>
                <p:cNvCxnSpPr>
                  <a:cxnSpLocks/>
                  <a:stCxn id="157" idx="6"/>
                  <a:endCxn id="160" idx="2"/>
                </p:cNvCxnSpPr>
                <p:nvPr/>
              </p:nvCxnSpPr>
              <p:spPr>
                <a:xfrm>
                  <a:off x="3654880" y="2331345"/>
                  <a:ext cx="91620" cy="116803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D2EB29C7-AB29-4E37-A8F7-ABD3F1109C78}"/>
                    </a:ext>
                  </a:extLst>
                </p:cNvPr>
                <p:cNvCxnSpPr>
                  <a:cxnSpLocks/>
                  <a:stCxn id="160" idx="2"/>
                  <a:endCxn id="158" idx="6"/>
                </p:cNvCxnSpPr>
                <p:nvPr/>
              </p:nvCxnSpPr>
              <p:spPr>
                <a:xfrm flipH="1">
                  <a:off x="3654880" y="2448148"/>
                  <a:ext cx="91620" cy="149041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4B805A4A-6808-430B-9AF8-365FE8A3A319}"/>
                    </a:ext>
                  </a:extLst>
                </p:cNvPr>
                <p:cNvCxnSpPr>
                  <a:cxnSpLocks/>
                  <a:stCxn id="158" idx="6"/>
                  <a:endCxn id="159" idx="2"/>
                </p:cNvCxnSpPr>
                <p:nvPr/>
              </p:nvCxnSpPr>
              <p:spPr>
                <a:xfrm flipV="1">
                  <a:off x="3654880" y="2180304"/>
                  <a:ext cx="91620" cy="416885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37863F68-7CEB-4482-A24E-19F35A13F0BD}"/>
                </a:ext>
              </a:extLst>
            </p:cNvPr>
            <p:cNvCxnSpPr>
              <a:cxnSpLocks/>
            </p:cNvCxnSpPr>
            <p:nvPr/>
          </p:nvCxnSpPr>
          <p:spPr>
            <a:xfrm>
              <a:off x="5185667" y="1057737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21D49B7-2A66-4461-932A-6AB74CF6B1B3}"/>
                    </a:ext>
                  </a:extLst>
                </p:cNvPr>
                <p:cNvSpPr txBox="1"/>
                <p:nvPr/>
              </p:nvSpPr>
              <p:spPr>
                <a:xfrm>
                  <a:off x="5297749" y="759614"/>
                  <a:ext cx="1061702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sz="1400" b="0" i="1" smtClean="0">
                            <a:solidFill>
                              <a:srgbClr val="474747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solidFill>
                              <a:srgbClr val="474747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en-US" sz="1400" dirty="0">
                    <a:solidFill>
                      <a:srgbClr val="474747"/>
                    </a:solidFill>
                  </a:endParaRPr>
                </a:p>
              </p:txBody>
            </p:sp>
          </mc:Choice>
          <mc:Fallback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21D49B7-2A66-4461-932A-6AB74CF6B1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7749" y="759614"/>
                  <a:ext cx="1061702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11F56704-F59A-4B06-9727-79F46A892C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85667" y="1179270"/>
              <a:ext cx="1249223" cy="571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DEFA1AB1-2295-4DAF-B3C9-FBEFDD51E07E}"/>
                </a:ext>
              </a:extLst>
            </p:cNvPr>
            <p:cNvCxnSpPr>
              <a:cxnSpLocks/>
            </p:cNvCxnSpPr>
            <p:nvPr/>
          </p:nvCxnSpPr>
          <p:spPr>
            <a:xfrm>
              <a:off x="7716014" y="1022903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8AA2C36E-589E-470B-B2F0-C674BDC381B3}"/>
                    </a:ext>
                  </a:extLst>
                </p:cNvPr>
                <p:cNvSpPr txBox="1"/>
                <p:nvPr/>
              </p:nvSpPr>
              <p:spPr>
                <a:xfrm>
                  <a:off x="8050130" y="728674"/>
                  <a:ext cx="64372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1400" i="1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1400" dirty="0">
                    <a:solidFill>
                      <a:srgbClr val="474747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8AA2C36E-589E-470B-B2F0-C674BDC381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0130" y="728674"/>
                  <a:ext cx="643723" cy="307777"/>
                </a:xfrm>
                <a:prstGeom prst="rect">
                  <a:avLst/>
                </a:prstGeom>
                <a:blipFill>
                  <a:blip r:embed="rId9"/>
                  <a:stretch>
                    <a:fillRect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88723514-F813-4608-B31C-ED093AA487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16014" y="1144436"/>
              <a:ext cx="1249223" cy="571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336D47D-E822-4FDA-876C-1BB81801BA17}"/>
                </a:ext>
              </a:extLst>
            </p:cNvPr>
            <p:cNvGrpSpPr/>
            <p:nvPr/>
          </p:nvGrpSpPr>
          <p:grpSpPr>
            <a:xfrm>
              <a:off x="8223422" y="792133"/>
              <a:ext cx="2250372" cy="1230982"/>
              <a:chOff x="8223422" y="792133"/>
              <a:chExt cx="2250372" cy="123098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AD21F109-6209-458C-959D-C945AF76CD9B}"/>
                      </a:ext>
                    </a:extLst>
                  </p:cNvPr>
                  <p:cNvSpPr txBox="1"/>
                  <p:nvPr/>
                </p:nvSpPr>
                <p:spPr>
                  <a:xfrm>
                    <a:off x="8223422" y="1499895"/>
                    <a:ext cx="2250372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solidFill>
                          <a:srgbClr val="000000"/>
                        </a:solidFill>
                      </a:rPr>
                      <a:t>Loss function </a:t>
                    </a:r>
                    <a14:m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d>
                          <m:d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</m:d>
                      </m:oMath>
                    </a14:m>
                    <a:endParaRPr lang="en-US" sz="1400" dirty="0">
                      <a:solidFill>
                        <a:srgbClr val="000000"/>
                      </a:solidFill>
                    </a:endParaRPr>
                  </a:p>
                  <a:p>
                    <a:pPr algn="ctr"/>
                    <a:r>
                      <a:rPr lang="en-US" sz="1400" dirty="0">
                        <a:solidFill>
                          <a:srgbClr val="000000"/>
                        </a:solidFill>
                      </a:rPr>
                      <a:t>to measure decision error</a:t>
                    </a:r>
                  </a:p>
                </p:txBody>
              </p:sp>
            </mc:Choice>
            <mc:Fallback xmlns=""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AD21F109-6209-458C-959D-C945AF76CD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23422" y="1499895"/>
                    <a:ext cx="2250372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t="-2326" b="-1162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1" name="Freeform 106">
                <a:extLst>
                  <a:ext uri="{FF2B5EF4-FFF2-40B4-BE49-F238E27FC236}">
                    <a16:creationId xmlns:a16="http://schemas.microsoft.com/office/drawing/2014/main" id="{E894B900-09B2-4E1F-B793-6F9698B189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96252" y="792133"/>
                <a:ext cx="550516" cy="550516"/>
              </a:xfrm>
              <a:custGeom>
                <a:avLst/>
                <a:gdLst>
                  <a:gd name="T0" fmla="*/ 43 w 104"/>
                  <a:gd name="T1" fmla="*/ 27 h 104"/>
                  <a:gd name="T2" fmla="*/ 63 w 104"/>
                  <a:gd name="T3" fmla="*/ 56 h 104"/>
                  <a:gd name="T4" fmla="*/ 43 w 104"/>
                  <a:gd name="T5" fmla="*/ 56 h 104"/>
                  <a:gd name="T6" fmla="*/ 52 w 104"/>
                  <a:gd name="T7" fmla="*/ 0 h 104"/>
                  <a:gd name="T8" fmla="*/ 0 w 104"/>
                  <a:gd name="T9" fmla="*/ 52 h 104"/>
                  <a:gd name="T10" fmla="*/ 52 w 104"/>
                  <a:gd name="T11" fmla="*/ 104 h 104"/>
                  <a:gd name="T12" fmla="*/ 104 w 104"/>
                  <a:gd name="T13" fmla="*/ 52 h 104"/>
                  <a:gd name="T14" fmla="*/ 52 w 104"/>
                  <a:gd name="T15" fmla="*/ 0 h 104"/>
                  <a:gd name="T16" fmla="*/ 52 w 104"/>
                  <a:gd name="T17" fmla="*/ 9 h 104"/>
                  <a:gd name="T18" fmla="*/ 9 w 104"/>
                  <a:gd name="T19" fmla="*/ 52 h 104"/>
                  <a:gd name="T20" fmla="*/ 52 w 104"/>
                  <a:gd name="T21" fmla="*/ 95 h 104"/>
                  <a:gd name="T22" fmla="*/ 95 w 104"/>
                  <a:gd name="T23" fmla="*/ 52 h 104"/>
                  <a:gd name="T24" fmla="*/ 24 w 104"/>
                  <a:gd name="T25" fmla="*/ 64 h 104"/>
                  <a:gd name="T26" fmla="*/ 28 w 104"/>
                  <a:gd name="T27" fmla="*/ 55 h 104"/>
                  <a:gd name="T28" fmla="*/ 22 w 104"/>
                  <a:gd name="T29" fmla="*/ 49 h 104"/>
                  <a:gd name="T30" fmla="*/ 28 w 104"/>
                  <a:gd name="T31" fmla="*/ 43 h 104"/>
                  <a:gd name="T32" fmla="*/ 27 w 104"/>
                  <a:gd name="T33" fmla="*/ 34 h 104"/>
                  <a:gd name="T34" fmla="*/ 33 w 104"/>
                  <a:gd name="T35" fmla="*/ 28 h 104"/>
                  <a:gd name="T36" fmla="*/ 41 w 104"/>
                  <a:gd name="T37" fmla="*/ 29 h 104"/>
                  <a:gd name="T38" fmla="*/ 47 w 104"/>
                  <a:gd name="T39" fmla="*/ 22 h 104"/>
                  <a:gd name="T40" fmla="*/ 54 w 104"/>
                  <a:gd name="T41" fmla="*/ 26 h 104"/>
                  <a:gd name="T42" fmla="*/ 62 w 104"/>
                  <a:gd name="T43" fmla="*/ 23 h 104"/>
                  <a:gd name="T44" fmla="*/ 66 w 104"/>
                  <a:gd name="T45" fmla="*/ 30 h 104"/>
                  <a:gd name="T46" fmla="*/ 74 w 104"/>
                  <a:gd name="T47" fmla="*/ 30 h 104"/>
                  <a:gd name="T48" fmla="*/ 70 w 104"/>
                  <a:gd name="T49" fmla="*/ 34 h 104"/>
                  <a:gd name="T50" fmla="*/ 79 w 104"/>
                  <a:gd name="T51" fmla="*/ 37 h 104"/>
                  <a:gd name="T52" fmla="*/ 76 w 104"/>
                  <a:gd name="T53" fmla="*/ 46 h 104"/>
                  <a:gd name="T54" fmla="*/ 83 w 104"/>
                  <a:gd name="T55" fmla="*/ 52 h 104"/>
                  <a:gd name="T56" fmla="*/ 75 w 104"/>
                  <a:gd name="T57" fmla="*/ 58 h 104"/>
                  <a:gd name="T58" fmla="*/ 78 w 104"/>
                  <a:gd name="T59" fmla="*/ 68 h 104"/>
                  <a:gd name="T60" fmla="*/ 90 w 104"/>
                  <a:gd name="T61" fmla="*/ 52 h 104"/>
                  <a:gd name="T62" fmla="*/ 52 w 104"/>
                  <a:gd name="T63" fmla="*/ 15 h 104"/>
                  <a:gd name="T64" fmla="*/ 15 w 104"/>
                  <a:gd name="T65" fmla="*/ 52 h 104"/>
                  <a:gd name="T66" fmla="*/ 27 w 104"/>
                  <a:gd name="T67" fmla="*/ 70 h 104"/>
                  <a:gd name="T68" fmla="*/ 33 w 104"/>
                  <a:gd name="T69" fmla="*/ 67 h 104"/>
                  <a:gd name="T70" fmla="*/ 24 w 104"/>
                  <a:gd name="T71" fmla="*/ 64 h 104"/>
                  <a:gd name="T72" fmla="*/ 48 w 104"/>
                  <a:gd name="T73" fmla="*/ 56 h 104"/>
                  <a:gd name="T74" fmla="*/ 58 w 104"/>
                  <a:gd name="T75" fmla="*/ 5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" h="104">
                    <a:moveTo>
                      <a:pt x="45" y="50"/>
                    </a:moveTo>
                    <a:cubicBezTo>
                      <a:pt x="43" y="27"/>
                      <a:pt x="43" y="27"/>
                      <a:pt x="43" y="27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60" y="47"/>
                      <a:pt x="63" y="51"/>
                      <a:pt x="63" y="56"/>
                    </a:cubicBezTo>
                    <a:cubicBezTo>
                      <a:pt x="63" y="62"/>
                      <a:pt x="59" y="67"/>
                      <a:pt x="53" y="67"/>
                    </a:cubicBezTo>
                    <a:cubicBezTo>
                      <a:pt x="48" y="67"/>
                      <a:pt x="43" y="62"/>
                      <a:pt x="43" y="56"/>
                    </a:cubicBezTo>
                    <a:cubicBezTo>
                      <a:pt x="43" y="54"/>
                      <a:pt x="44" y="52"/>
                      <a:pt x="45" y="50"/>
                    </a:cubicBezTo>
                    <a:close/>
                    <a:moveTo>
                      <a:pt x="52" y="0"/>
                    </a:moveTo>
                    <a:cubicBezTo>
                      <a:pt x="38" y="0"/>
                      <a:pt x="25" y="6"/>
                      <a:pt x="15" y="15"/>
                    </a:cubicBezTo>
                    <a:cubicBezTo>
                      <a:pt x="6" y="25"/>
                      <a:pt x="0" y="38"/>
                      <a:pt x="0" y="52"/>
                    </a:cubicBezTo>
                    <a:cubicBezTo>
                      <a:pt x="0" y="66"/>
                      <a:pt x="6" y="79"/>
                      <a:pt x="15" y="89"/>
                    </a:cubicBezTo>
                    <a:cubicBezTo>
                      <a:pt x="25" y="98"/>
                      <a:pt x="38" y="104"/>
                      <a:pt x="52" y="104"/>
                    </a:cubicBezTo>
                    <a:cubicBezTo>
                      <a:pt x="67" y="104"/>
                      <a:pt x="80" y="98"/>
                      <a:pt x="89" y="89"/>
                    </a:cubicBezTo>
                    <a:cubicBezTo>
                      <a:pt x="98" y="79"/>
                      <a:pt x="104" y="66"/>
                      <a:pt x="104" y="52"/>
                    </a:cubicBezTo>
                    <a:cubicBezTo>
                      <a:pt x="104" y="38"/>
                      <a:pt x="98" y="25"/>
                      <a:pt x="89" y="15"/>
                    </a:cubicBezTo>
                    <a:cubicBezTo>
                      <a:pt x="80" y="6"/>
                      <a:pt x="67" y="0"/>
                      <a:pt x="52" y="0"/>
                    </a:cubicBezTo>
                    <a:close/>
                    <a:moveTo>
                      <a:pt x="83" y="22"/>
                    </a:moveTo>
                    <a:cubicBezTo>
                      <a:pt x="75" y="14"/>
                      <a:pt x="64" y="9"/>
                      <a:pt x="52" y="9"/>
                    </a:cubicBezTo>
                    <a:cubicBezTo>
                      <a:pt x="40" y="9"/>
                      <a:pt x="30" y="14"/>
                      <a:pt x="22" y="22"/>
                    </a:cubicBezTo>
                    <a:cubicBezTo>
                      <a:pt x="14" y="30"/>
                      <a:pt x="9" y="40"/>
                      <a:pt x="9" y="52"/>
                    </a:cubicBezTo>
                    <a:cubicBezTo>
                      <a:pt x="9" y="64"/>
                      <a:pt x="14" y="75"/>
                      <a:pt x="22" y="82"/>
                    </a:cubicBezTo>
                    <a:cubicBezTo>
                      <a:pt x="30" y="90"/>
                      <a:pt x="40" y="95"/>
                      <a:pt x="52" y="95"/>
                    </a:cubicBezTo>
                    <a:cubicBezTo>
                      <a:pt x="64" y="95"/>
                      <a:pt x="75" y="90"/>
                      <a:pt x="83" y="82"/>
                    </a:cubicBezTo>
                    <a:cubicBezTo>
                      <a:pt x="90" y="75"/>
                      <a:pt x="95" y="64"/>
                      <a:pt x="95" y="52"/>
                    </a:cubicBezTo>
                    <a:cubicBezTo>
                      <a:pt x="95" y="40"/>
                      <a:pt x="90" y="30"/>
                      <a:pt x="83" y="22"/>
                    </a:cubicBezTo>
                    <a:close/>
                    <a:moveTo>
                      <a:pt x="24" y="64"/>
                    </a:moveTo>
                    <a:cubicBezTo>
                      <a:pt x="23" y="62"/>
                      <a:pt x="22" y="58"/>
                      <a:pt x="22" y="55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2" y="46"/>
                      <a:pt x="23" y="43"/>
                      <a:pt x="24" y="40"/>
                    </a:cubicBezTo>
                    <a:cubicBezTo>
                      <a:pt x="28" y="43"/>
                      <a:pt x="28" y="43"/>
                      <a:pt x="28" y="43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8" y="33"/>
                      <a:pt x="29" y="32"/>
                      <a:pt x="31" y="30"/>
                    </a:cubicBezTo>
                    <a:cubicBezTo>
                      <a:pt x="31" y="30"/>
                      <a:pt x="32" y="29"/>
                      <a:pt x="33" y="28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42" y="23"/>
                      <a:pt x="44" y="22"/>
                      <a:pt x="47" y="22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7" y="22"/>
                      <a:pt x="59" y="22"/>
                      <a:pt x="62" y="23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6" y="30"/>
                      <a:pt x="66" y="30"/>
                      <a:pt x="66" y="30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70" y="27"/>
                      <a:pt x="72" y="29"/>
                      <a:pt x="74" y="30"/>
                    </a:cubicBezTo>
                    <a:cubicBezTo>
                      <a:pt x="74" y="31"/>
                      <a:pt x="75" y="31"/>
                      <a:pt x="75" y="32"/>
                    </a:cubicBezTo>
                    <a:cubicBezTo>
                      <a:pt x="70" y="34"/>
                      <a:pt x="70" y="34"/>
                      <a:pt x="70" y="34"/>
                    </a:cubicBezTo>
                    <a:cubicBezTo>
                      <a:pt x="74" y="40"/>
                      <a:pt x="74" y="40"/>
                      <a:pt x="74" y="40"/>
                    </a:cubicBezTo>
                    <a:cubicBezTo>
                      <a:pt x="79" y="37"/>
                      <a:pt x="79" y="37"/>
                      <a:pt x="79" y="37"/>
                    </a:cubicBezTo>
                    <a:cubicBezTo>
                      <a:pt x="80" y="40"/>
                      <a:pt x="82" y="43"/>
                      <a:pt x="82" y="46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83" y="52"/>
                      <a:pt x="83" y="52"/>
                      <a:pt x="83" y="52"/>
                    </a:cubicBezTo>
                    <a:cubicBezTo>
                      <a:pt x="83" y="55"/>
                      <a:pt x="82" y="59"/>
                      <a:pt x="81" y="62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2" y="64"/>
                      <a:pt x="72" y="64"/>
                      <a:pt x="72" y="64"/>
                    </a:cubicBezTo>
                    <a:cubicBezTo>
                      <a:pt x="78" y="68"/>
                      <a:pt x="78" y="68"/>
                      <a:pt x="78" y="68"/>
                    </a:cubicBezTo>
                    <a:cubicBezTo>
                      <a:pt x="84" y="71"/>
                      <a:pt x="84" y="71"/>
                      <a:pt x="84" y="71"/>
                    </a:cubicBezTo>
                    <a:cubicBezTo>
                      <a:pt x="87" y="66"/>
                      <a:pt x="90" y="58"/>
                      <a:pt x="90" y="52"/>
                    </a:cubicBezTo>
                    <a:cubicBezTo>
                      <a:pt x="90" y="42"/>
                      <a:pt x="85" y="32"/>
                      <a:pt x="79" y="26"/>
                    </a:cubicBezTo>
                    <a:cubicBezTo>
                      <a:pt x="72" y="19"/>
                      <a:pt x="63" y="15"/>
                      <a:pt x="52" y="15"/>
                    </a:cubicBezTo>
                    <a:cubicBezTo>
                      <a:pt x="42" y="15"/>
                      <a:pt x="33" y="19"/>
                      <a:pt x="26" y="26"/>
                    </a:cubicBezTo>
                    <a:cubicBezTo>
                      <a:pt x="19" y="32"/>
                      <a:pt x="15" y="42"/>
                      <a:pt x="15" y="52"/>
                    </a:cubicBezTo>
                    <a:cubicBezTo>
                      <a:pt x="15" y="60"/>
                      <a:pt x="18" y="68"/>
                      <a:pt x="22" y="74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33" y="67"/>
                      <a:pt x="33" y="67"/>
                      <a:pt x="33" y="67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4" y="64"/>
                      <a:pt x="24" y="64"/>
                      <a:pt x="24" y="64"/>
                    </a:cubicBezTo>
                    <a:close/>
                    <a:moveTo>
                      <a:pt x="53" y="51"/>
                    </a:moveTo>
                    <a:cubicBezTo>
                      <a:pt x="50" y="51"/>
                      <a:pt x="48" y="53"/>
                      <a:pt x="48" y="56"/>
                    </a:cubicBezTo>
                    <a:cubicBezTo>
                      <a:pt x="48" y="59"/>
                      <a:pt x="50" y="61"/>
                      <a:pt x="53" y="61"/>
                    </a:cubicBezTo>
                    <a:cubicBezTo>
                      <a:pt x="56" y="61"/>
                      <a:pt x="58" y="59"/>
                      <a:pt x="58" y="56"/>
                    </a:cubicBezTo>
                    <a:cubicBezTo>
                      <a:pt x="58" y="53"/>
                      <a:pt x="56" y="51"/>
                      <a:pt x="53" y="51"/>
                    </a:cubicBezTo>
                    <a:close/>
                  </a:path>
                </a:pathLst>
              </a:custGeom>
              <a:solidFill>
                <a:srgbClr val="002F6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4249C31C-E495-48DC-8B2E-093EB37E032A}"/>
                    </a:ext>
                  </a:extLst>
                </p:cNvPr>
                <p:cNvSpPr txBox="1"/>
                <p:nvPr/>
              </p:nvSpPr>
              <p:spPr>
                <a:xfrm>
                  <a:off x="8037189" y="1159863"/>
                  <a:ext cx="643723" cy="4355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solidFill>
                                <a:srgbClr val="47474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rgbClr val="474747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solidFill>
                                <a:srgbClr val="474747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</m:e>
                          </m:d>
                        </m:num>
                        <m:den>
                          <m:r>
                            <a:rPr lang="en-US" sz="1400" i="1">
                              <a:solidFill>
                                <a:srgbClr val="474747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400" i="1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400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 smtClean="0">
                                      <a:solidFill>
                                        <a:srgbClr val="4747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rgbClr val="4747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a14:m>
                  <a:r>
                    <a:rPr lang="en-US" sz="1400" dirty="0">
                      <a:solidFill>
                        <a:srgbClr val="474747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4249C31C-E495-48DC-8B2E-093EB37E03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7189" y="1159863"/>
                  <a:ext cx="643723" cy="435504"/>
                </a:xfrm>
                <a:prstGeom prst="rect">
                  <a:avLst/>
                </a:prstGeom>
                <a:blipFill>
                  <a:blip r:embed="rId12"/>
                  <a:stretch>
                    <a:fillRect r="-66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4AD9960B-2CD4-47DC-A496-6BAD90316835}"/>
                    </a:ext>
                  </a:extLst>
                </p:cNvPr>
                <p:cNvSpPr txBox="1"/>
                <p:nvPr/>
              </p:nvSpPr>
              <p:spPr>
                <a:xfrm>
                  <a:off x="5512987" y="1177625"/>
                  <a:ext cx="643723" cy="4133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solidFill>
                                <a:srgbClr val="47474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rgbClr val="474747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solidFill>
                                <a:srgbClr val="474747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</m:e>
                          </m:d>
                        </m:num>
                        <m:den>
                          <m:r>
                            <a:rPr lang="en-US" sz="1400" i="1">
                              <a:solidFill>
                                <a:srgbClr val="474747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1400" i="1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den>
                      </m:f>
                    </m:oMath>
                  </a14:m>
                  <a:r>
                    <a:rPr lang="en-US" sz="1400" dirty="0">
                      <a:solidFill>
                        <a:srgbClr val="474747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4AD9960B-2CD4-47DC-A496-6BAD903168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2987" y="1177625"/>
                  <a:ext cx="643723" cy="41331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5E952E5-04C3-4640-B721-1641DB08BBBD}"/>
                </a:ext>
              </a:extLst>
            </p:cNvPr>
            <p:cNvGrpSpPr/>
            <p:nvPr/>
          </p:nvGrpSpPr>
          <p:grpSpPr>
            <a:xfrm>
              <a:off x="6039053" y="598311"/>
              <a:ext cx="2115776" cy="1511591"/>
              <a:chOff x="6039053" y="598311"/>
              <a:chExt cx="2115776" cy="1511591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4" name="TextBox 143">
                    <a:extLst>
                      <a:ext uri="{FF2B5EF4-FFF2-40B4-BE49-F238E27FC236}">
                        <a16:creationId xmlns:a16="http://schemas.microsoft.com/office/drawing/2014/main" id="{C6A63574-C0BE-41E5-A456-09ACC64BD47D}"/>
                      </a:ext>
                    </a:extLst>
                  </p:cNvPr>
                  <p:cNvSpPr txBox="1"/>
                  <p:nvPr/>
                </p:nvSpPr>
                <p:spPr>
                  <a:xfrm>
                    <a:off x="6039053" y="1477869"/>
                    <a:ext cx="2115776" cy="63203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/>
                      <a:t>Optimization solver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</m:d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arg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14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func>
                        </m:oMath>
                      </m:oMathPara>
                    </a14:m>
                    <a:endParaRPr lang="en-US" sz="1400" dirty="0">
                      <a:solidFill>
                        <a:srgbClr val="00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44" name="TextBox 143">
                    <a:extLst>
                      <a:ext uri="{FF2B5EF4-FFF2-40B4-BE49-F238E27FC236}">
                        <a16:creationId xmlns:a16="http://schemas.microsoft.com/office/drawing/2014/main" id="{C6A63574-C0BE-41E5-A456-09ACC64BD4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39053" y="1477869"/>
                    <a:ext cx="2115776" cy="63203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t="-9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842AD558-FA7B-4757-A892-9BBF5F0FEED8}"/>
                  </a:ext>
                </a:extLst>
              </p:cNvPr>
              <p:cNvGrpSpPr/>
              <p:nvPr/>
            </p:nvGrpSpPr>
            <p:grpSpPr>
              <a:xfrm>
                <a:off x="6437543" y="598311"/>
                <a:ext cx="1235837" cy="739840"/>
                <a:chOff x="6437543" y="598311"/>
                <a:chExt cx="1235837" cy="73984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5" name="Rectangle: Rounded Corners 144">
                      <a:extLst>
                        <a:ext uri="{FF2B5EF4-FFF2-40B4-BE49-F238E27FC236}">
                          <a16:creationId xmlns:a16="http://schemas.microsoft.com/office/drawing/2014/main" id="{14F34F7D-C57C-4FE7-9E0C-A1D2277C96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30234" y="776927"/>
                      <a:ext cx="1032992" cy="553694"/>
                    </a:xfrm>
                    <a:prstGeom prst="roundRect">
                      <a:avLst/>
                    </a:prstGeom>
                    <a:noFill/>
                    <a:ln w="1905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00" b="0" i="1" dirty="0">
                        <a:solidFill>
                          <a:srgbClr val="002F65"/>
                        </a:solidFill>
                        <a:latin typeface="Cambria Math" panose="02040503050406030204" pitchFamily="18" charset="0"/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unc>
                              <m:funcPr>
                                <m:ctrlPr>
                                  <a:rPr lang="en-US" sz="800" b="0" i="1" smtClean="0">
                                    <a:solidFill>
                                      <a:srgbClr val="002F6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800" b="0" i="1" smtClean="0">
                                        <a:solidFill>
                                          <a:srgbClr val="002F6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800" b="0" i="0" smtClean="0">
                                        <a:solidFill>
                                          <a:srgbClr val="002F6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sz="800" b="0" i="1" smtClean="0">
                                        <a:solidFill>
                                          <a:srgbClr val="002F6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lim>
                                </m:limLow>
                              </m:fName>
                              <m:e>
                                <m:sSup>
                                  <m:sSupPr>
                                    <m:ctrlPr>
                                      <a:rPr lang="en-US" sz="800" b="0" i="1" smtClean="0">
                                        <a:solidFill>
                                          <a:srgbClr val="002F6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2F6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sz="800" b="0" i="1" smtClean="0">
                                        <a:solidFill>
                                          <a:srgbClr val="002F6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800" b="0" i="1" smtClean="0">
                                    <a:solidFill>
                                      <a:srgbClr val="002F65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func>
                          </m:oMath>
                        </m:oMathPara>
                      </a14:m>
                      <a:endParaRPr lang="en-US" sz="800" b="0" dirty="0">
                        <a:solidFill>
                          <a:srgbClr val="002F65"/>
                        </a:solidFill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800" b="0" i="1" smtClean="0">
                                <a:solidFill>
                                  <a:srgbClr val="002F65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800" b="0" i="1" smtClean="0">
                                <a:solidFill>
                                  <a:srgbClr val="002F65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800" b="0" i="1" smtClean="0">
                                <a:solidFill>
                                  <a:srgbClr val="002F6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800" b="0" i="1" smtClean="0">
                                <a:solidFill>
                                  <a:srgbClr val="002F65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800" b="0" i="0" smtClean="0">
                                <a:solidFill>
                                  <a:srgbClr val="002F65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800" b="0" i="1" smtClean="0">
                                <a:solidFill>
                                  <a:srgbClr val="002F65"/>
                                </a:solidFill>
                                <a:latin typeface="Cambria Math" panose="02040503050406030204" pitchFamily="18" charset="0"/>
                              </a:rPr>
                              <m:t>𝐴𝑥</m:t>
                            </m:r>
                            <m:r>
                              <a:rPr lang="en-US" sz="800" b="0" i="1" smtClean="0">
                                <a:solidFill>
                                  <a:srgbClr val="002F65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800" b="0" i="1" smtClean="0">
                                <a:solidFill>
                                  <a:srgbClr val="002F65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lang="en-US" sz="800" b="0" i="1" dirty="0">
                        <a:solidFill>
                          <a:srgbClr val="002F65"/>
                        </a:solidFill>
                      </a:endParaRPr>
                    </a:p>
                    <a:p>
                      <a:pPr algn="ctr"/>
                      <a:r>
                        <a:rPr lang="en-US" sz="800" i="1" dirty="0">
                          <a:solidFill>
                            <a:srgbClr val="002F65"/>
                          </a:solidFill>
                        </a:rPr>
                        <a:t>….</a:t>
                      </a:r>
                    </a:p>
                  </p:txBody>
                </p:sp>
              </mc:Choice>
              <mc:Fallback xmlns="">
                <p:sp>
                  <p:nvSpPr>
                    <p:cNvPr id="145" name="Rectangle: Rounded Corners 144">
                      <a:extLst>
                        <a:ext uri="{FF2B5EF4-FFF2-40B4-BE49-F238E27FC236}">
                          <a16:creationId xmlns:a16="http://schemas.microsoft.com/office/drawing/2014/main" id="{14F34F7D-C57C-4FE7-9E0C-A1D2277C969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0234" y="776927"/>
                      <a:ext cx="1032992" cy="553694"/>
                    </a:xfrm>
                    <a:prstGeom prst="roundRect">
                      <a:avLst/>
                    </a:prstGeom>
                    <a:blipFill>
                      <a:blip r:embed="rId16"/>
                      <a:stretch>
                        <a:fillRect b="-9890"/>
                      </a:stretch>
                    </a:blipFill>
                    <a:ln w="19050"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59" name="Picture 58" descr="Icon&#10;&#10;Description automatically generated">
                  <a:extLst>
                    <a:ext uri="{FF2B5EF4-FFF2-40B4-BE49-F238E27FC236}">
                      <a16:creationId xmlns:a16="http://schemas.microsoft.com/office/drawing/2014/main" id="{022AF744-8B82-439E-9B9A-4382E414C9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37543" y="598311"/>
                  <a:ext cx="1235837" cy="73984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D91B626-5439-4BCA-AAE1-0AE4D6E90616}"/>
              </a:ext>
            </a:extLst>
          </p:cNvPr>
          <p:cNvGrpSpPr/>
          <p:nvPr/>
        </p:nvGrpSpPr>
        <p:grpSpPr>
          <a:xfrm>
            <a:off x="1893172" y="3005520"/>
            <a:ext cx="8405656" cy="3224811"/>
            <a:chOff x="1893172" y="3005520"/>
            <a:chExt cx="8405656" cy="322481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E682B10-3657-46B9-91B7-EBE4258622F2}"/>
                </a:ext>
              </a:extLst>
            </p:cNvPr>
            <p:cNvGrpSpPr/>
            <p:nvPr/>
          </p:nvGrpSpPr>
          <p:grpSpPr>
            <a:xfrm>
              <a:off x="1893172" y="3005520"/>
              <a:ext cx="8405656" cy="3203835"/>
              <a:chOff x="2068138" y="3055854"/>
              <a:chExt cx="8405656" cy="320383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2" name="TextBox 291">
                    <a:extLst>
                      <a:ext uri="{FF2B5EF4-FFF2-40B4-BE49-F238E27FC236}">
                        <a16:creationId xmlns:a16="http://schemas.microsoft.com/office/drawing/2014/main" id="{DDB0D084-AA7A-4C34-AD0C-6B9EF2AEAA9C}"/>
                      </a:ext>
                    </a:extLst>
                  </p:cNvPr>
                  <p:cNvSpPr txBox="1"/>
                  <p:nvPr/>
                </p:nvSpPr>
                <p:spPr>
                  <a:xfrm>
                    <a:off x="8096099" y="3061407"/>
                    <a:ext cx="2377695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solidFill>
                          <a:srgbClr val="000000"/>
                        </a:solidFill>
                      </a:rPr>
                      <a:t>Loss function </a:t>
                    </a:r>
                    <a14:m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d>
                          <m:d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</m:d>
                      </m:oMath>
                    </a14:m>
                    <a:endParaRPr lang="en-US" sz="1400" dirty="0">
                      <a:solidFill>
                        <a:srgbClr val="000000"/>
                      </a:solidFill>
                    </a:endParaRPr>
                  </a:p>
                  <a:p>
                    <a:pPr algn="ctr"/>
                    <a:r>
                      <a:rPr lang="en-US" sz="1400" dirty="0">
                        <a:solidFill>
                          <a:srgbClr val="000000"/>
                        </a:solidFill>
                      </a:rPr>
                      <a:t>to measure prediction error</a:t>
                    </a:r>
                  </a:p>
                </p:txBody>
              </p:sp>
            </mc:Choice>
            <mc:Fallback>
              <p:sp>
                <p:nvSpPr>
                  <p:cNvPr id="292" name="TextBox 291">
                    <a:extLst>
                      <a:ext uri="{FF2B5EF4-FFF2-40B4-BE49-F238E27FC236}">
                        <a16:creationId xmlns:a16="http://schemas.microsoft.com/office/drawing/2014/main" id="{DDB0D084-AA7A-4C34-AD0C-6B9EF2AEAA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96099" y="3061407"/>
                    <a:ext cx="2377695" cy="52322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t="-2326" b="-104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D4A2A11-1C21-4A1C-8014-CD85BDA6C309}"/>
                  </a:ext>
                </a:extLst>
              </p:cNvPr>
              <p:cNvGrpSpPr/>
              <p:nvPr/>
            </p:nvGrpSpPr>
            <p:grpSpPr>
              <a:xfrm>
                <a:off x="2068138" y="3055854"/>
                <a:ext cx="2115776" cy="1152675"/>
                <a:chOff x="2068138" y="3055854"/>
                <a:chExt cx="2115776" cy="115267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42" name="TextBox 241">
                      <a:extLst>
                        <a:ext uri="{FF2B5EF4-FFF2-40B4-BE49-F238E27FC236}">
                          <a16:creationId xmlns:a16="http://schemas.microsoft.com/office/drawing/2014/main" id="{A13EDD38-5B3F-448B-B3D0-4B99EA24971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68138" y="3055854"/>
                      <a:ext cx="2115776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Dataset </a:t>
                      </a:r>
                      <a14:m>
                        <m:oMath xmlns:m="http://schemas.openxmlformats.org/officeDocument/2006/math"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oMath>
                      </a14:m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with data points </a:t>
                      </a:r>
                      <a14:m>
                        <m:oMath xmlns:m="http://schemas.openxmlformats.org/officeDocument/2006/math">
                          <m:d>
                            <m:d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oMath>
                      </a14:m>
                      <a:endParaRPr lang="en-US" sz="1400" dirty="0"/>
                    </a:p>
                  </p:txBody>
                </p:sp>
              </mc:Choice>
              <mc:Fallback>
                <p:sp>
                  <p:nvSpPr>
                    <p:cNvPr id="242" name="TextBox 241">
                      <a:extLst>
                        <a:ext uri="{FF2B5EF4-FFF2-40B4-BE49-F238E27FC236}">
                          <a16:creationId xmlns:a16="http://schemas.microsoft.com/office/drawing/2014/main" id="{A13EDD38-5B3F-448B-B3D0-4B99EA24971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68138" y="3055854"/>
                      <a:ext cx="2115776" cy="523220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 t="-2326" b="-1162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40" name="Group 239">
                  <a:extLst>
                    <a:ext uri="{FF2B5EF4-FFF2-40B4-BE49-F238E27FC236}">
                      <a16:creationId xmlns:a16="http://schemas.microsoft.com/office/drawing/2014/main" id="{FE022598-EE86-4E63-8F36-995A34D9D8A3}"/>
                    </a:ext>
                  </a:extLst>
                </p:cNvPr>
                <p:cNvGrpSpPr/>
                <p:nvPr/>
              </p:nvGrpSpPr>
              <p:grpSpPr>
                <a:xfrm>
                  <a:off x="2954938" y="3656927"/>
                  <a:ext cx="332004" cy="551602"/>
                  <a:chOff x="1285036" y="2223870"/>
                  <a:chExt cx="277901" cy="461714"/>
                </a:xfrm>
                <a:solidFill>
                  <a:srgbClr val="002F65"/>
                </a:solidFill>
              </p:grpSpPr>
              <p:sp>
                <p:nvSpPr>
                  <p:cNvPr id="243" name="Freeform: Shape 242">
                    <a:extLst>
                      <a:ext uri="{FF2B5EF4-FFF2-40B4-BE49-F238E27FC236}">
                        <a16:creationId xmlns:a16="http://schemas.microsoft.com/office/drawing/2014/main" id="{F044E853-D563-4AD7-AD51-311C41EF16C7}"/>
                      </a:ext>
                    </a:extLst>
                  </p:cNvPr>
                  <p:cNvSpPr/>
                  <p:nvPr/>
                </p:nvSpPr>
                <p:spPr>
                  <a:xfrm>
                    <a:off x="1285036" y="2223870"/>
                    <a:ext cx="277901" cy="128539"/>
                  </a:xfrm>
                  <a:custGeom>
                    <a:avLst/>
                    <a:gdLst>
                      <a:gd name="connsiteX0" fmla="*/ 138941 w 277901"/>
                      <a:gd name="connsiteY0" fmla="*/ 0 h 128539"/>
                      <a:gd name="connsiteX1" fmla="*/ 0 w 277901"/>
                      <a:gd name="connsiteY1" fmla="*/ 64284 h 128539"/>
                      <a:gd name="connsiteX2" fmla="*/ 138941 w 277901"/>
                      <a:gd name="connsiteY2" fmla="*/ 128540 h 128539"/>
                      <a:gd name="connsiteX3" fmla="*/ 277901 w 277901"/>
                      <a:gd name="connsiteY3" fmla="*/ 64284 h 128539"/>
                      <a:gd name="connsiteX4" fmla="*/ 138941 w 277901"/>
                      <a:gd name="connsiteY4" fmla="*/ 0 h 1285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7901" h="128539">
                        <a:moveTo>
                          <a:pt x="138941" y="0"/>
                        </a:moveTo>
                        <a:cubicBezTo>
                          <a:pt x="57055" y="0"/>
                          <a:pt x="0" y="33861"/>
                          <a:pt x="0" y="64284"/>
                        </a:cubicBezTo>
                        <a:cubicBezTo>
                          <a:pt x="0" y="94669"/>
                          <a:pt x="57055" y="128540"/>
                          <a:pt x="138941" y="128540"/>
                        </a:cubicBezTo>
                        <a:cubicBezTo>
                          <a:pt x="220847" y="128540"/>
                          <a:pt x="277901" y="94669"/>
                          <a:pt x="277901" y="64284"/>
                        </a:cubicBezTo>
                        <a:cubicBezTo>
                          <a:pt x="277901" y="33852"/>
                          <a:pt x="220847" y="0"/>
                          <a:pt x="138941" y="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4" name="Freeform: Shape 243">
                    <a:extLst>
                      <a:ext uri="{FF2B5EF4-FFF2-40B4-BE49-F238E27FC236}">
                        <a16:creationId xmlns:a16="http://schemas.microsoft.com/office/drawing/2014/main" id="{3075BDC8-A604-4900-A149-8BA61E67C78A}"/>
                      </a:ext>
                    </a:extLst>
                  </p:cNvPr>
                  <p:cNvSpPr/>
                  <p:nvPr/>
                </p:nvSpPr>
                <p:spPr>
                  <a:xfrm>
                    <a:off x="1285036" y="2336293"/>
                    <a:ext cx="277901" cy="132378"/>
                  </a:xfrm>
                  <a:custGeom>
                    <a:avLst/>
                    <a:gdLst>
                      <a:gd name="connsiteX0" fmla="*/ 0 w 277901"/>
                      <a:gd name="connsiteY0" fmla="*/ 0 h 132378"/>
                      <a:gd name="connsiteX1" fmla="*/ 0 w 277901"/>
                      <a:gd name="connsiteY1" fmla="*/ 68085 h 132378"/>
                      <a:gd name="connsiteX2" fmla="*/ 138941 w 277901"/>
                      <a:gd name="connsiteY2" fmla="*/ 132378 h 132378"/>
                      <a:gd name="connsiteX3" fmla="*/ 277901 w 277901"/>
                      <a:gd name="connsiteY3" fmla="*/ 68085 h 132378"/>
                      <a:gd name="connsiteX4" fmla="*/ 277901 w 277901"/>
                      <a:gd name="connsiteY4" fmla="*/ 0 h 132378"/>
                      <a:gd name="connsiteX5" fmla="*/ 138941 w 277901"/>
                      <a:gd name="connsiteY5" fmla="*/ 41319 h 132378"/>
                      <a:gd name="connsiteX6" fmla="*/ 0 w 277901"/>
                      <a:gd name="connsiteY6" fmla="*/ 0 h 132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7901" h="132378">
                        <a:moveTo>
                          <a:pt x="0" y="0"/>
                        </a:moveTo>
                        <a:lnTo>
                          <a:pt x="0" y="68085"/>
                        </a:lnTo>
                        <a:cubicBezTo>
                          <a:pt x="0" y="98479"/>
                          <a:pt x="57055" y="132378"/>
                          <a:pt x="138941" y="132378"/>
                        </a:cubicBezTo>
                        <a:cubicBezTo>
                          <a:pt x="220847" y="132378"/>
                          <a:pt x="277901" y="98489"/>
                          <a:pt x="277901" y="68085"/>
                        </a:cubicBezTo>
                        <a:lnTo>
                          <a:pt x="277901" y="0"/>
                        </a:lnTo>
                        <a:cubicBezTo>
                          <a:pt x="249088" y="25003"/>
                          <a:pt x="198225" y="41319"/>
                          <a:pt x="138941" y="41319"/>
                        </a:cubicBezTo>
                        <a:cubicBezTo>
                          <a:pt x="79667" y="41319"/>
                          <a:pt x="28813" y="24994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45" name="Freeform: Shape 244">
                    <a:extLst>
                      <a:ext uri="{FF2B5EF4-FFF2-40B4-BE49-F238E27FC236}">
                        <a16:creationId xmlns:a16="http://schemas.microsoft.com/office/drawing/2014/main" id="{23C3D60D-49AF-4FA1-A990-3BC21776D962}"/>
                      </a:ext>
                    </a:extLst>
                  </p:cNvPr>
                  <p:cNvSpPr/>
                  <p:nvPr/>
                </p:nvSpPr>
                <p:spPr>
                  <a:xfrm>
                    <a:off x="1285036" y="2452536"/>
                    <a:ext cx="277901" cy="118662"/>
                  </a:xfrm>
                  <a:custGeom>
                    <a:avLst/>
                    <a:gdLst>
                      <a:gd name="connsiteX0" fmla="*/ 0 w 277901"/>
                      <a:gd name="connsiteY0" fmla="*/ 0 h 118662"/>
                      <a:gd name="connsiteX1" fmla="*/ 0 w 277901"/>
                      <a:gd name="connsiteY1" fmla="*/ 54435 h 118662"/>
                      <a:gd name="connsiteX2" fmla="*/ 138941 w 277901"/>
                      <a:gd name="connsiteY2" fmla="*/ 118662 h 118662"/>
                      <a:gd name="connsiteX3" fmla="*/ 277901 w 277901"/>
                      <a:gd name="connsiteY3" fmla="*/ 54435 h 118662"/>
                      <a:gd name="connsiteX4" fmla="*/ 277901 w 277901"/>
                      <a:gd name="connsiteY4" fmla="*/ 0 h 118662"/>
                      <a:gd name="connsiteX5" fmla="*/ 138941 w 277901"/>
                      <a:gd name="connsiteY5" fmla="*/ 41358 h 118662"/>
                      <a:gd name="connsiteX6" fmla="*/ 0 w 277901"/>
                      <a:gd name="connsiteY6" fmla="*/ 0 h 1186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7901" h="118662">
                        <a:moveTo>
                          <a:pt x="0" y="0"/>
                        </a:moveTo>
                        <a:lnTo>
                          <a:pt x="0" y="54435"/>
                        </a:lnTo>
                        <a:cubicBezTo>
                          <a:pt x="0" y="84830"/>
                          <a:pt x="57055" y="118662"/>
                          <a:pt x="138941" y="118662"/>
                        </a:cubicBezTo>
                        <a:cubicBezTo>
                          <a:pt x="220847" y="118662"/>
                          <a:pt x="277901" y="84830"/>
                          <a:pt x="277901" y="54435"/>
                        </a:cubicBezTo>
                        <a:lnTo>
                          <a:pt x="277901" y="0"/>
                        </a:lnTo>
                        <a:cubicBezTo>
                          <a:pt x="249088" y="25003"/>
                          <a:pt x="198225" y="41358"/>
                          <a:pt x="138941" y="41358"/>
                        </a:cubicBezTo>
                        <a:cubicBezTo>
                          <a:pt x="79667" y="41348"/>
                          <a:pt x="28813" y="25003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6" name="Freeform: Shape 245">
                    <a:extLst>
                      <a:ext uri="{FF2B5EF4-FFF2-40B4-BE49-F238E27FC236}">
                        <a16:creationId xmlns:a16="http://schemas.microsoft.com/office/drawing/2014/main" id="{B164277F-E66B-4ABE-88F7-939779DF3344}"/>
                      </a:ext>
                    </a:extLst>
                  </p:cNvPr>
                  <p:cNvSpPr/>
                  <p:nvPr/>
                </p:nvSpPr>
                <p:spPr>
                  <a:xfrm>
                    <a:off x="1285036" y="2555082"/>
                    <a:ext cx="277901" cy="130502"/>
                  </a:xfrm>
                  <a:custGeom>
                    <a:avLst/>
                    <a:gdLst>
                      <a:gd name="connsiteX0" fmla="*/ 0 w 277901"/>
                      <a:gd name="connsiteY0" fmla="*/ 0 h 130502"/>
                      <a:gd name="connsiteX1" fmla="*/ 0 w 277901"/>
                      <a:gd name="connsiteY1" fmla="*/ 66256 h 130502"/>
                      <a:gd name="connsiteX2" fmla="*/ 138941 w 277901"/>
                      <a:gd name="connsiteY2" fmla="*/ 130502 h 130502"/>
                      <a:gd name="connsiteX3" fmla="*/ 277901 w 277901"/>
                      <a:gd name="connsiteY3" fmla="*/ 66256 h 130502"/>
                      <a:gd name="connsiteX4" fmla="*/ 277901 w 277901"/>
                      <a:gd name="connsiteY4" fmla="*/ 0 h 130502"/>
                      <a:gd name="connsiteX5" fmla="*/ 138941 w 277901"/>
                      <a:gd name="connsiteY5" fmla="*/ 41329 h 130502"/>
                      <a:gd name="connsiteX6" fmla="*/ 0 w 277901"/>
                      <a:gd name="connsiteY6" fmla="*/ 0 h 130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7901" h="130502">
                        <a:moveTo>
                          <a:pt x="0" y="0"/>
                        </a:moveTo>
                        <a:lnTo>
                          <a:pt x="0" y="66256"/>
                        </a:lnTo>
                        <a:cubicBezTo>
                          <a:pt x="0" y="96631"/>
                          <a:pt x="57055" y="130502"/>
                          <a:pt x="138941" y="130502"/>
                        </a:cubicBezTo>
                        <a:cubicBezTo>
                          <a:pt x="220847" y="130502"/>
                          <a:pt x="277901" y="96631"/>
                          <a:pt x="277901" y="66256"/>
                        </a:cubicBezTo>
                        <a:lnTo>
                          <a:pt x="277901" y="0"/>
                        </a:lnTo>
                        <a:cubicBezTo>
                          <a:pt x="249088" y="24994"/>
                          <a:pt x="198225" y="41329"/>
                          <a:pt x="138941" y="41329"/>
                        </a:cubicBezTo>
                        <a:cubicBezTo>
                          <a:pt x="79667" y="41329"/>
                          <a:pt x="28813" y="24994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  <p:cxnSp>
            <p:nvCxnSpPr>
              <p:cNvPr id="247" name="Straight Arrow Connector 246">
                <a:extLst>
                  <a:ext uri="{FF2B5EF4-FFF2-40B4-BE49-F238E27FC236}">
                    <a16:creationId xmlns:a16="http://schemas.microsoft.com/office/drawing/2014/main" id="{5DB5FADF-155E-45EE-8D29-94DBC29ADD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7330" y="3953836"/>
                <a:ext cx="2347784" cy="0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2CC34B39-8CB7-496D-A1FF-AC0F7B7AF0CB}"/>
                      </a:ext>
                    </a:extLst>
                  </p:cNvPr>
                  <p:cNvSpPr txBox="1"/>
                  <p:nvPr/>
                </p:nvSpPr>
                <p:spPr>
                  <a:xfrm>
                    <a:off x="4231557" y="3605033"/>
                    <a:ext cx="643723" cy="3385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smtClean="0">
                              <a:solidFill>
                                <a:srgbClr val="76717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>
                      <a:solidFill>
                        <a:srgbClr val="76717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2CC34B39-8CB7-496D-A1FF-AC0F7B7AF0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31557" y="3605033"/>
                    <a:ext cx="643723" cy="338554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82527BDF-A629-49A0-AB11-ECD570EBD422}"/>
                  </a:ext>
                </a:extLst>
              </p:cNvPr>
              <p:cNvGrpSpPr/>
              <p:nvPr/>
            </p:nvGrpSpPr>
            <p:grpSpPr>
              <a:xfrm>
                <a:off x="5053228" y="3057282"/>
                <a:ext cx="2115776" cy="1214759"/>
                <a:chOff x="5053228" y="3057282"/>
                <a:chExt cx="2115776" cy="1214759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51" name="TextBox 250">
                      <a:extLst>
                        <a:ext uri="{FF2B5EF4-FFF2-40B4-BE49-F238E27FC236}">
                          <a16:creationId xmlns:a16="http://schemas.microsoft.com/office/drawing/2014/main" id="{0B55827B-9DFF-4C21-BCD6-617E4A42EE7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53228" y="3057282"/>
                      <a:ext cx="2115776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Prediction model </a:t>
                      </a:r>
                      <a14:m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oMath>
                      </a14:m>
                      <a:endParaRPr lang="en-US" sz="1400" b="0" dirty="0"/>
                    </a:p>
                    <a:p>
                      <a:pPr algn="ctr"/>
                      <a:r>
                        <a:rPr lang="en-US" sz="1400" dirty="0"/>
                        <a:t>with parameters </a:t>
                      </a:r>
                      <a14:m>
                        <m:oMath xmlns:m="http://schemas.openxmlformats.org/officeDocument/2006/math"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oMath>
                      </a14:m>
                      <a:endParaRPr lang="en-US" sz="1400" dirty="0"/>
                    </a:p>
                  </p:txBody>
                </p:sp>
              </mc:Choice>
              <mc:Fallback>
                <p:sp>
                  <p:nvSpPr>
                    <p:cNvPr id="251" name="TextBox 250">
                      <a:extLst>
                        <a:ext uri="{FF2B5EF4-FFF2-40B4-BE49-F238E27FC236}">
                          <a16:creationId xmlns:a16="http://schemas.microsoft.com/office/drawing/2014/main" id="{0B55827B-9DFF-4C21-BCD6-617E4A42EE7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053228" y="3057282"/>
                      <a:ext cx="2115776" cy="523220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 t="-1163" b="-1162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50" name="Group 249">
                  <a:extLst>
                    <a:ext uri="{FF2B5EF4-FFF2-40B4-BE49-F238E27FC236}">
                      <a16:creationId xmlns:a16="http://schemas.microsoft.com/office/drawing/2014/main" id="{6BA85980-C546-4A5C-ACA2-62AF3B186A3D}"/>
                    </a:ext>
                  </a:extLst>
                </p:cNvPr>
                <p:cNvGrpSpPr/>
                <p:nvPr/>
              </p:nvGrpSpPr>
              <p:grpSpPr>
                <a:xfrm>
                  <a:off x="5858881" y="3652884"/>
                  <a:ext cx="608237" cy="619157"/>
                  <a:chOff x="3224894" y="1926498"/>
                  <a:chExt cx="672646" cy="684722"/>
                </a:xfrm>
              </p:grpSpPr>
              <p:sp>
                <p:nvSpPr>
                  <p:cNvPr id="252" name="Oval 251">
                    <a:extLst>
                      <a:ext uri="{FF2B5EF4-FFF2-40B4-BE49-F238E27FC236}">
                        <a16:creationId xmlns:a16="http://schemas.microsoft.com/office/drawing/2014/main" id="{BBFE0565-B2D7-47DD-9A44-3DBED7F70DA4}"/>
                      </a:ext>
                    </a:extLst>
                  </p:cNvPr>
                  <p:cNvSpPr/>
                  <p:nvPr/>
                </p:nvSpPr>
                <p:spPr>
                  <a:xfrm>
                    <a:off x="3224894" y="1926498"/>
                    <a:ext cx="151040" cy="151040"/>
                  </a:xfrm>
                  <a:prstGeom prst="ellipse">
                    <a:avLst/>
                  </a:prstGeom>
                  <a:solidFill>
                    <a:srgbClr val="002F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3" name="Oval 252">
                    <a:extLst>
                      <a:ext uri="{FF2B5EF4-FFF2-40B4-BE49-F238E27FC236}">
                        <a16:creationId xmlns:a16="http://schemas.microsoft.com/office/drawing/2014/main" id="{3C3FE922-750B-4849-9D94-81FA2E380019}"/>
                      </a:ext>
                    </a:extLst>
                  </p:cNvPr>
                  <p:cNvSpPr/>
                  <p:nvPr/>
                </p:nvSpPr>
                <p:spPr>
                  <a:xfrm>
                    <a:off x="3224894" y="2194334"/>
                    <a:ext cx="151040" cy="151040"/>
                  </a:xfrm>
                  <a:prstGeom prst="ellipse">
                    <a:avLst/>
                  </a:prstGeom>
                  <a:solidFill>
                    <a:srgbClr val="002F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4" name="Oval 253">
                    <a:extLst>
                      <a:ext uri="{FF2B5EF4-FFF2-40B4-BE49-F238E27FC236}">
                        <a16:creationId xmlns:a16="http://schemas.microsoft.com/office/drawing/2014/main" id="{652FACB9-3F32-4952-A0D0-3A4A5E962D04}"/>
                      </a:ext>
                    </a:extLst>
                  </p:cNvPr>
                  <p:cNvSpPr/>
                  <p:nvPr/>
                </p:nvSpPr>
                <p:spPr>
                  <a:xfrm>
                    <a:off x="3224894" y="2460180"/>
                    <a:ext cx="151040" cy="151040"/>
                  </a:xfrm>
                  <a:prstGeom prst="ellipse">
                    <a:avLst/>
                  </a:prstGeom>
                  <a:solidFill>
                    <a:srgbClr val="002F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5" name="Oval 254">
                    <a:extLst>
                      <a:ext uri="{FF2B5EF4-FFF2-40B4-BE49-F238E27FC236}">
                        <a16:creationId xmlns:a16="http://schemas.microsoft.com/office/drawing/2014/main" id="{37637F6A-5438-488A-A275-2F082F6530C7}"/>
                      </a:ext>
                    </a:extLst>
                  </p:cNvPr>
                  <p:cNvSpPr/>
                  <p:nvPr/>
                </p:nvSpPr>
                <p:spPr>
                  <a:xfrm>
                    <a:off x="3503840" y="1926498"/>
                    <a:ext cx="151040" cy="151040"/>
                  </a:xfrm>
                  <a:prstGeom prst="ellipse">
                    <a:avLst/>
                  </a:prstGeom>
                  <a:solidFill>
                    <a:srgbClr val="002F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6" name="Oval 255">
                    <a:extLst>
                      <a:ext uri="{FF2B5EF4-FFF2-40B4-BE49-F238E27FC236}">
                        <a16:creationId xmlns:a16="http://schemas.microsoft.com/office/drawing/2014/main" id="{A3A37229-9231-4F05-A0E6-B8CFDED15B53}"/>
                      </a:ext>
                    </a:extLst>
                  </p:cNvPr>
                  <p:cNvSpPr/>
                  <p:nvPr/>
                </p:nvSpPr>
                <p:spPr>
                  <a:xfrm>
                    <a:off x="3503840" y="2194334"/>
                    <a:ext cx="151040" cy="151040"/>
                  </a:xfrm>
                  <a:prstGeom prst="ellipse">
                    <a:avLst/>
                  </a:prstGeom>
                  <a:solidFill>
                    <a:srgbClr val="002F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7" name="Oval 256">
                    <a:extLst>
                      <a:ext uri="{FF2B5EF4-FFF2-40B4-BE49-F238E27FC236}">
                        <a16:creationId xmlns:a16="http://schemas.microsoft.com/office/drawing/2014/main" id="{F9289DE6-F5E7-4C09-A34B-D93A47503093}"/>
                      </a:ext>
                    </a:extLst>
                  </p:cNvPr>
                  <p:cNvSpPr/>
                  <p:nvPr/>
                </p:nvSpPr>
                <p:spPr>
                  <a:xfrm>
                    <a:off x="3503840" y="2460180"/>
                    <a:ext cx="151040" cy="151040"/>
                  </a:xfrm>
                  <a:prstGeom prst="ellipse">
                    <a:avLst/>
                  </a:prstGeom>
                  <a:solidFill>
                    <a:srgbClr val="002F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8" name="Oval 257">
                    <a:extLst>
                      <a:ext uri="{FF2B5EF4-FFF2-40B4-BE49-F238E27FC236}">
                        <a16:creationId xmlns:a16="http://schemas.microsoft.com/office/drawing/2014/main" id="{B979CA8E-8D04-4341-97B9-752FEFA36CE7}"/>
                      </a:ext>
                    </a:extLst>
                  </p:cNvPr>
                  <p:cNvSpPr/>
                  <p:nvPr/>
                </p:nvSpPr>
                <p:spPr>
                  <a:xfrm>
                    <a:off x="3746500" y="2043294"/>
                    <a:ext cx="151040" cy="151040"/>
                  </a:xfrm>
                  <a:prstGeom prst="ellipse">
                    <a:avLst/>
                  </a:prstGeom>
                  <a:solidFill>
                    <a:srgbClr val="73859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9" name="Oval 258">
                    <a:extLst>
                      <a:ext uri="{FF2B5EF4-FFF2-40B4-BE49-F238E27FC236}">
                        <a16:creationId xmlns:a16="http://schemas.microsoft.com/office/drawing/2014/main" id="{6430F40B-713D-4038-A2A1-C63B69895F0D}"/>
                      </a:ext>
                    </a:extLst>
                  </p:cNvPr>
                  <p:cNvSpPr/>
                  <p:nvPr/>
                </p:nvSpPr>
                <p:spPr>
                  <a:xfrm>
                    <a:off x="3746500" y="2311130"/>
                    <a:ext cx="151040" cy="151040"/>
                  </a:xfrm>
                  <a:prstGeom prst="ellipse">
                    <a:avLst/>
                  </a:prstGeom>
                  <a:solidFill>
                    <a:srgbClr val="73859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60" name="Straight Connector 259">
                    <a:extLst>
                      <a:ext uri="{FF2B5EF4-FFF2-40B4-BE49-F238E27FC236}">
                        <a16:creationId xmlns:a16="http://schemas.microsoft.com/office/drawing/2014/main" id="{4909D46A-3A05-47FF-9E17-395A470DB2B2}"/>
                      </a:ext>
                    </a:extLst>
                  </p:cNvPr>
                  <p:cNvCxnSpPr>
                    <a:stCxn id="252" idx="6"/>
                    <a:endCxn id="256" idx="2"/>
                  </p:cNvCxnSpPr>
                  <p:nvPr/>
                </p:nvCxnSpPr>
                <p:spPr>
                  <a:xfrm>
                    <a:off x="3375934" y="2002018"/>
                    <a:ext cx="127906" cy="267836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1" name="Straight Connector 260">
                    <a:extLst>
                      <a:ext uri="{FF2B5EF4-FFF2-40B4-BE49-F238E27FC236}">
                        <a16:creationId xmlns:a16="http://schemas.microsoft.com/office/drawing/2014/main" id="{03369D05-4D53-46DA-80AF-A51EFE33775A}"/>
                      </a:ext>
                    </a:extLst>
                  </p:cNvPr>
                  <p:cNvCxnSpPr>
                    <a:cxnSpLocks/>
                    <a:stCxn id="252" idx="6"/>
                    <a:endCxn id="255" idx="2"/>
                  </p:cNvCxnSpPr>
                  <p:nvPr/>
                </p:nvCxnSpPr>
                <p:spPr>
                  <a:xfrm>
                    <a:off x="3375934" y="2002018"/>
                    <a:ext cx="127906" cy="0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2" name="Straight Connector 261">
                    <a:extLst>
                      <a:ext uri="{FF2B5EF4-FFF2-40B4-BE49-F238E27FC236}">
                        <a16:creationId xmlns:a16="http://schemas.microsoft.com/office/drawing/2014/main" id="{F596BA80-F6F7-41BE-A7A5-67773C7B64EB}"/>
                      </a:ext>
                    </a:extLst>
                  </p:cNvPr>
                  <p:cNvCxnSpPr>
                    <a:cxnSpLocks/>
                    <a:stCxn id="252" idx="6"/>
                    <a:endCxn id="257" idx="2"/>
                  </p:cNvCxnSpPr>
                  <p:nvPr/>
                </p:nvCxnSpPr>
                <p:spPr>
                  <a:xfrm>
                    <a:off x="3375934" y="2002018"/>
                    <a:ext cx="127906" cy="533682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3" name="Straight Connector 262">
                    <a:extLst>
                      <a:ext uri="{FF2B5EF4-FFF2-40B4-BE49-F238E27FC236}">
                        <a16:creationId xmlns:a16="http://schemas.microsoft.com/office/drawing/2014/main" id="{4CA4CEA2-61AE-4433-8AB3-1CDA5E5EF3BB}"/>
                      </a:ext>
                    </a:extLst>
                  </p:cNvPr>
                  <p:cNvCxnSpPr>
                    <a:cxnSpLocks/>
                    <a:stCxn id="253" idx="6"/>
                    <a:endCxn id="255" idx="2"/>
                  </p:cNvCxnSpPr>
                  <p:nvPr/>
                </p:nvCxnSpPr>
                <p:spPr>
                  <a:xfrm flipV="1">
                    <a:off x="3375934" y="2002018"/>
                    <a:ext cx="127906" cy="267836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" name="Straight Connector 263">
                    <a:extLst>
                      <a:ext uri="{FF2B5EF4-FFF2-40B4-BE49-F238E27FC236}">
                        <a16:creationId xmlns:a16="http://schemas.microsoft.com/office/drawing/2014/main" id="{0A7FB24A-BE1A-4799-ADD7-3176331036E5}"/>
                      </a:ext>
                    </a:extLst>
                  </p:cNvPr>
                  <p:cNvCxnSpPr>
                    <a:cxnSpLocks/>
                    <a:stCxn id="253" idx="6"/>
                    <a:endCxn id="256" idx="2"/>
                  </p:cNvCxnSpPr>
                  <p:nvPr/>
                </p:nvCxnSpPr>
                <p:spPr>
                  <a:xfrm>
                    <a:off x="3375934" y="2269854"/>
                    <a:ext cx="127906" cy="0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5" name="Straight Connector 264">
                    <a:extLst>
                      <a:ext uri="{FF2B5EF4-FFF2-40B4-BE49-F238E27FC236}">
                        <a16:creationId xmlns:a16="http://schemas.microsoft.com/office/drawing/2014/main" id="{C7034738-8782-4AC7-9A4B-E48D52FD1A76}"/>
                      </a:ext>
                    </a:extLst>
                  </p:cNvPr>
                  <p:cNvCxnSpPr>
                    <a:cxnSpLocks/>
                    <a:stCxn id="253" idx="6"/>
                    <a:endCxn id="257" idx="2"/>
                  </p:cNvCxnSpPr>
                  <p:nvPr/>
                </p:nvCxnSpPr>
                <p:spPr>
                  <a:xfrm>
                    <a:off x="3375934" y="2269854"/>
                    <a:ext cx="127906" cy="265846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6" name="Straight Connector 265">
                    <a:extLst>
                      <a:ext uri="{FF2B5EF4-FFF2-40B4-BE49-F238E27FC236}">
                        <a16:creationId xmlns:a16="http://schemas.microsoft.com/office/drawing/2014/main" id="{824FC329-95DD-4BE2-83D5-49DBB1F7A4BC}"/>
                      </a:ext>
                    </a:extLst>
                  </p:cNvPr>
                  <p:cNvCxnSpPr>
                    <a:cxnSpLocks/>
                    <a:stCxn id="254" idx="6"/>
                    <a:endCxn id="255" idx="2"/>
                  </p:cNvCxnSpPr>
                  <p:nvPr/>
                </p:nvCxnSpPr>
                <p:spPr>
                  <a:xfrm flipV="1">
                    <a:off x="3375934" y="2002018"/>
                    <a:ext cx="127906" cy="533682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7" name="Straight Connector 266">
                    <a:extLst>
                      <a:ext uri="{FF2B5EF4-FFF2-40B4-BE49-F238E27FC236}">
                        <a16:creationId xmlns:a16="http://schemas.microsoft.com/office/drawing/2014/main" id="{1A738506-B6B8-44F3-A4A6-FA994895536B}"/>
                      </a:ext>
                    </a:extLst>
                  </p:cNvPr>
                  <p:cNvCxnSpPr>
                    <a:cxnSpLocks/>
                    <a:stCxn id="254" idx="6"/>
                    <a:endCxn id="256" idx="2"/>
                  </p:cNvCxnSpPr>
                  <p:nvPr/>
                </p:nvCxnSpPr>
                <p:spPr>
                  <a:xfrm flipV="1">
                    <a:off x="3375934" y="2269854"/>
                    <a:ext cx="127906" cy="265846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8" name="Straight Connector 267">
                    <a:extLst>
                      <a:ext uri="{FF2B5EF4-FFF2-40B4-BE49-F238E27FC236}">
                        <a16:creationId xmlns:a16="http://schemas.microsoft.com/office/drawing/2014/main" id="{6A6636F7-F4B2-4F9D-83E6-244D626525C0}"/>
                      </a:ext>
                    </a:extLst>
                  </p:cNvPr>
                  <p:cNvCxnSpPr>
                    <a:cxnSpLocks/>
                    <a:stCxn id="254" idx="6"/>
                    <a:endCxn id="257" idx="2"/>
                  </p:cNvCxnSpPr>
                  <p:nvPr/>
                </p:nvCxnSpPr>
                <p:spPr>
                  <a:xfrm>
                    <a:off x="3375934" y="2535700"/>
                    <a:ext cx="127906" cy="0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9" name="Straight Connector 268">
                    <a:extLst>
                      <a:ext uri="{FF2B5EF4-FFF2-40B4-BE49-F238E27FC236}">
                        <a16:creationId xmlns:a16="http://schemas.microsoft.com/office/drawing/2014/main" id="{ADA3585C-9E75-46E1-A2C0-2CF9CBEE5C79}"/>
                      </a:ext>
                    </a:extLst>
                  </p:cNvPr>
                  <p:cNvCxnSpPr>
                    <a:cxnSpLocks/>
                    <a:stCxn id="255" idx="6"/>
                    <a:endCxn id="258" idx="2"/>
                  </p:cNvCxnSpPr>
                  <p:nvPr/>
                </p:nvCxnSpPr>
                <p:spPr>
                  <a:xfrm>
                    <a:off x="3654880" y="2002018"/>
                    <a:ext cx="91620" cy="116796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0" name="Straight Connector 269">
                    <a:extLst>
                      <a:ext uri="{FF2B5EF4-FFF2-40B4-BE49-F238E27FC236}">
                        <a16:creationId xmlns:a16="http://schemas.microsoft.com/office/drawing/2014/main" id="{278C619D-13D7-4D66-9588-B3ED440BEB96}"/>
                      </a:ext>
                    </a:extLst>
                  </p:cNvPr>
                  <p:cNvCxnSpPr>
                    <a:cxnSpLocks/>
                    <a:stCxn id="255" idx="6"/>
                    <a:endCxn id="259" idx="2"/>
                  </p:cNvCxnSpPr>
                  <p:nvPr/>
                </p:nvCxnSpPr>
                <p:spPr>
                  <a:xfrm>
                    <a:off x="3654880" y="2002018"/>
                    <a:ext cx="91620" cy="384632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C1444929-A3F0-47A5-B61D-F56F62A0B137}"/>
                      </a:ext>
                    </a:extLst>
                  </p:cNvPr>
                  <p:cNvCxnSpPr>
                    <a:cxnSpLocks/>
                    <a:stCxn id="256" idx="6"/>
                    <a:endCxn id="258" idx="2"/>
                  </p:cNvCxnSpPr>
                  <p:nvPr/>
                </p:nvCxnSpPr>
                <p:spPr>
                  <a:xfrm flipV="1">
                    <a:off x="3654880" y="2118814"/>
                    <a:ext cx="91620" cy="151040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45551CA9-4201-4E42-ADBC-009E31735E32}"/>
                      </a:ext>
                    </a:extLst>
                  </p:cNvPr>
                  <p:cNvCxnSpPr>
                    <a:cxnSpLocks/>
                    <a:stCxn id="256" idx="6"/>
                    <a:endCxn id="259" idx="2"/>
                  </p:cNvCxnSpPr>
                  <p:nvPr/>
                </p:nvCxnSpPr>
                <p:spPr>
                  <a:xfrm>
                    <a:off x="3654880" y="2269854"/>
                    <a:ext cx="91620" cy="116796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D1F10EE7-9358-43FE-9D0E-61D6E0C25EEC}"/>
                      </a:ext>
                    </a:extLst>
                  </p:cNvPr>
                  <p:cNvCxnSpPr>
                    <a:cxnSpLocks/>
                    <a:stCxn id="259" idx="2"/>
                    <a:endCxn id="257" idx="6"/>
                  </p:cNvCxnSpPr>
                  <p:nvPr/>
                </p:nvCxnSpPr>
                <p:spPr>
                  <a:xfrm flipH="1">
                    <a:off x="3654880" y="2386650"/>
                    <a:ext cx="91620" cy="149050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4" name="Straight Connector 273">
                    <a:extLst>
                      <a:ext uri="{FF2B5EF4-FFF2-40B4-BE49-F238E27FC236}">
                        <a16:creationId xmlns:a16="http://schemas.microsoft.com/office/drawing/2014/main" id="{89184A0E-A1D0-4921-AE7C-02B5F9B3C0C4}"/>
                      </a:ext>
                    </a:extLst>
                  </p:cNvPr>
                  <p:cNvCxnSpPr>
                    <a:cxnSpLocks/>
                    <a:stCxn id="257" idx="6"/>
                    <a:endCxn id="258" idx="2"/>
                  </p:cNvCxnSpPr>
                  <p:nvPr/>
                </p:nvCxnSpPr>
                <p:spPr>
                  <a:xfrm flipV="1">
                    <a:off x="3654880" y="2118814"/>
                    <a:ext cx="91620" cy="416886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5" name="Straight Arrow Connector 274">
                <a:extLst>
                  <a:ext uri="{FF2B5EF4-FFF2-40B4-BE49-F238E27FC236}">
                    <a16:creationId xmlns:a16="http://schemas.microsoft.com/office/drawing/2014/main" id="{F535B938-801C-405E-A4A7-6CC7354C2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6812" y="4272041"/>
                <a:ext cx="1978736" cy="997810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76" name="TextBox 275">
                    <a:extLst>
                      <a:ext uri="{FF2B5EF4-FFF2-40B4-BE49-F238E27FC236}">
                        <a16:creationId xmlns:a16="http://schemas.microsoft.com/office/drawing/2014/main" id="{EEA8D91D-F471-45B8-910E-C5FBA65D4150}"/>
                      </a:ext>
                    </a:extLst>
                  </p:cNvPr>
                  <p:cNvSpPr txBox="1"/>
                  <p:nvPr/>
                </p:nvSpPr>
                <p:spPr>
                  <a:xfrm>
                    <a:off x="6914381" y="4895784"/>
                    <a:ext cx="1027301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1400" b="0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  <m:r>
                            <a:rPr lang="en-US" sz="1400" b="0" i="1" smtClean="0">
                              <a:solidFill>
                                <a:srgbClr val="474747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0" i="1" smtClean="0">
                              <a:solidFill>
                                <a:srgbClr val="474747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b="0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400" b="0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oMath>
                      </m:oMathPara>
                    </a14:m>
                    <a:endParaRPr lang="en-US" sz="1400" dirty="0">
                      <a:solidFill>
                        <a:srgbClr val="474747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76" name="TextBox 275">
                    <a:extLst>
                      <a:ext uri="{FF2B5EF4-FFF2-40B4-BE49-F238E27FC236}">
                        <a16:creationId xmlns:a16="http://schemas.microsoft.com/office/drawing/2014/main" id="{EEA8D91D-F471-45B8-910E-C5FBA65D41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14381" y="4895784"/>
                    <a:ext cx="1027301" cy="307777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87" name="Straight Arrow Connector 286">
                <a:extLst>
                  <a:ext uri="{FF2B5EF4-FFF2-40B4-BE49-F238E27FC236}">
                    <a16:creationId xmlns:a16="http://schemas.microsoft.com/office/drawing/2014/main" id="{81C9574B-284F-4495-AA67-4C2FFBCF51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27322" y="3884412"/>
                <a:ext cx="2301572" cy="0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6260FD9C-771E-4F50-900B-4E7333F00D0F}"/>
                  </a:ext>
                </a:extLst>
              </p:cNvPr>
              <p:cNvSpPr txBox="1"/>
              <p:nvPr/>
            </p:nvSpPr>
            <p:spPr>
              <a:xfrm>
                <a:off x="6549965" y="3993524"/>
                <a:ext cx="257281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474747"/>
                    </a:solidFill>
                  </a:rPr>
                  <a:t>prediction error feedback</a:t>
                </a:r>
              </a:p>
            </p:txBody>
          </p:sp>
          <p:cxnSp>
            <p:nvCxnSpPr>
              <p:cNvPr id="289" name="Straight Arrow Connector 288">
                <a:extLst>
                  <a:ext uri="{FF2B5EF4-FFF2-40B4-BE49-F238E27FC236}">
                    <a16:creationId xmlns:a16="http://schemas.microsoft.com/office/drawing/2014/main" id="{3F5D33E5-12D9-40AE-8A87-4488C8FADC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27322" y="4009040"/>
                <a:ext cx="2301572" cy="0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1" name="Freeform 106">
                <a:extLst>
                  <a:ext uri="{FF2B5EF4-FFF2-40B4-BE49-F238E27FC236}">
                    <a16:creationId xmlns:a16="http://schemas.microsoft.com/office/drawing/2014/main" id="{FB255AF0-BBB2-46BF-8F6D-A853046B57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36610" y="3637235"/>
                <a:ext cx="550516" cy="550516"/>
              </a:xfrm>
              <a:custGeom>
                <a:avLst/>
                <a:gdLst>
                  <a:gd name="T0" fmla="*/ 43 w 104"/>
                  <a:gd name="T1" fmla="*/ 27 h 104"/>
                  <a:gd name="T2" fmla="*/ 63 w 104"/>
                  <a:gd name="T3" fmla="*/ 56 h 104"/>
                  <a:gd name="T4" fmla="*/ 43 w 104"/>
                  <a:gd name="T5" fmla="*/ 56 h 104"/>
                  <a:gd name="T6" fmla="*/ 52 w 104"/>
                  <a:gd name="T7" fmla="*/ 0 h 104"/>
                  <a:gd name="T8" fmla="*/ 0 w 104"/>
                  <a:gd name="T9" fmla="*/ 52 h 104"/>
                  <a:gd name="T10" fmla="*/ 52 w 104"/>
                  <a:gd name="T11" fmla="*/ 104 h 104"/>
                  <a:gd name="T12" fmla="*/ 104 w 104"/>
                  <a:gd name="T13" fmla="*/ 52 h 104"/>
                  <a:gd name="T14" fmla="*/ 52 w 104"/>
                  <a:gd name="T15" fmla="*/ 0 h 104"/>
                  <a:gd name="T16" fmla="*/ 52 w 104"/>
                  <a:gd name="T17" fmla="*/ 9 h 104"/>
                  <a:gd name="T18" fmla="*/ 9 w 104"/>
                  <a:gd name="T19" fmla="*/ 52 h 104"/>
                  <a:gd name="T20" fmla="*/ 52 w 104"/>
                  <a:gd name="T21" fmla="*/ 95 h 104"/>
                  <a:gd name="T22" fmla="*/ 95 w 104"/>
                  <a:gd name="T23" fmla="*/ 52 h 104"/>
                  <a:gd name="T24" fmla="*/ 24 w 104"/>
                  <a:gd name="T25" fmla="*/ 64 h 104"/>
                  <a:gd name="T26" fmla="*/ 28 w 104"/>
                  <a:gd name="T27" fmla="*/ 55 h 104"/>
                  <a:gd name="T28" fmla="*/ 22 w 104"/>
                  <a:gd name="T29" fmla="*/ 49 h 104"/>
                  <a:gd name="T30" fmla="*/ 28 w 104"/>
                  <a:gd name="T31" fmla="*/ 43 h 104"/>
                  <a:gd name="T32" fmla="*/ 27 w 104"/>
                  <a:gd name="T33" fmla="*/ 34 h 104"/>
                  <a:gd name="T34" fmla="*/ 33 w 104"/>
                  <a:gd name="T35" fmla="*/ 28 h 104"/>
                  <a:gd name="T36" fmla="*/ 41 w 104"/>
                  <a:gd name="T37" fmla="*/ 29 h 104"/>
                  <a:gd name="T38" fmla="*/ 47 w 104"/>
                  <a:gd name="T39" fmla="*/ 22 h 104"/>
                  <a:gd name="T40" fmla="*/ 54 w 104"/>
                  <a:gd name="T41" fmla="*/ 26 h 104"/>
                  <a:gd name="T42" fmla="*/ 62 w 104"/>
                  <a:gd name="T43" fmla="*/ 23 h 104"/>
                  <a:gd name="T44" fmla="*/ 66 w 104"/>
                  <a:gd name="T45" fmla="*/ 30 h 104"/>
                  <a:gd name="T46" fmla="*/ 74 w 104"/>
                  <a:gd name="T47" fmla="*/ 30 h 104"/>
                  <a:gd name="T48" fmla="*/ 70 w 104"/>
                  <a:gd name="T49" fmla="*/ 34 h 104"/>
                  <a:gd name="T50" fmla="*/ 79 w 104"/>
                  <a:gd name="T51" fmla="*/ 37 h 104"/>
                  <a:gd name="T52" fmla="*/ 76 w 104"/>
                  <a:gd name="T53" fmla="*/ 46 h 104"/>
                  <a:gd name="T54" fmla="*/ 83 w 104"/>
                  <a:gd name="T55" fmla="*/ 52 h 104"/>
                  <a:gd name="T56" fmla="*/ 75 w 104"/>
                  <a:gd name="T57" fmla="*/ 58 h 104"/>
                  <a:gd name="T58" fmla="*/ 78 w 104"/>
                  <a:gd name="T59" fmla="*/ 68 h 104"/>
                  <a:gd name="T60" fmla="*/ 90 w 104"/>
                  <a:gd name="T61" fmla="*/ 52 h 104"/>
                  <a:gd name="T62" fmla="*/ 52 w 104"/>
                  <a:gd name="T63" fmla="*/ 15 h 104"/>
                  <a:gd name="T64" fmla="*/ 15 w 104"/>
                  <a:gd name="T65" fmla="*/ 52 h 104"/>
                  <a:gd name="T66" fmla="*/ 27 w 104"/>
                  <a:gd name="T67" fmla="*/ 70 h 104"/>
                  <a:gd name="T68" fmla="*/ 33 w 104"/>
                  <a:gd name="T69" fmla="*/ 67 h 104"/>
                  <a:gd name="T70" fmla="*/ 24 w 104"/>
                  <a:gd name="T71" fmla="*/ 64 h 104"/>
                  <a:gd name="T72" fmla="*/ 48 w 104"/>
                  <a:gd name="T73" fmla="*/ 56 h 104"/>
                  <a:gd name="T74" fmla="*/ 58 w 104"/>
                  <a:gd name="T75" fmla="*/ 5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" h="104">
                    <a:moveTo>
                      <a:pt x="45" y="50"/>
                    </a:moveTo>
                    <a:cubicBezTo>
                      <a:pt x="43" y="27"/>
                      <a:pt x="43" y="27"/>
                      <a:pt x="43" y="27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60" y="47"/>
                      <a:pt x="63" y="51"/>
                      <a:pt x="63" y="56"/>
                    </a:cubicBezTo>
                    <a:cubicBezTo>
                      <a:pt x="63" y="62"/>
                      <a:pt x="59" y="67"/>
                      <a:pt x="53" y="67"/>
                    </a:cubicBezTo>
                    <a:cubicBezTo>
                      <a:pt x="48" y="67"/>
                      <a:pt x="43" y="62"/>
                      <a:pt x="43" y="56"/>
                    </a:cubicBezTo>
                    <a:cubicBezTo>
                      <a:pt x="43" y="54"/>
                      <a:pt x="44" y="52"/>
                      <a:pt x="45" y="50"/>
                    </a:cubicBezTo>
                    <a:close/>
                    <a:moveTo>
                      <a:pt x="52" y="0"/>
                    </a:moveTo>
                    <a:cubicBezTo>
                      <a:pt x="38" y="0"/>
                      <a:pt x="25" y="6"/>
                      <a:pt x="15" y="15"/>
                    </a:cubicBezTo>
                    <a:cubicBezTo>
                      <a:pt x="6" y="25"/>
                      <a:pt x="0" y="38"/>
                      <a:pt x="0" y="52"/>
                    </a:cubicBezTo>
                    <a:cubicBezTo>
                      <a:pt x="0" y="66"/>
                      <a:pt x="6" y="79"/>
                      <a:pt x="15" y="89"/>
                    </a:cubicBezTo>
                    <a:cubicBezTo>
                      <a:pt x="25" y="98"/>
                      <a:pt x="38" y="104"/>
                      <a:pt x="52" y="104"/>
                    </a:cubicBezTo>
                    <a:cubicBezTo>
                      <a:pt x="67" y="104"/>
                      <a:pt x="80" y="98"/>
                      <a:pt x="89" y="89"/>
                    </a:cubicBezTo>
                    <a:cubicBezTo>
                      <a:pt x="98" y="79"/>
                      <a:pt x="104" y="66"/>
                      <a:pt x="104" y="52"/>
                    </a:cubicBezTo>
                    <a:cubicBezTo>
                      <a:pt x="104" y="38"/>
                      <a:pt x="98" y="25"/>
                      <a:pt x="89" y="15"/>
                    </a:cubicBezTo>
                    <a:cubicBezTo>
                      <a:pt x="80" y="6"/>
                      <a:pt x="67" y="0"/>
                      <a:pt x="52" y="0"/>
                    </a:cubicBezTo>
                    <a:close/>
                    <a:moveTo>
                      <a:pt x="83" y="22"/>
                    </a:moveTo>
                    <a:cubicBezTo>
                      <a:pt x="75" y="14"/>
                      <a:pt x="64" y="9"/>
                      <a:pt x="52" y="9"/>
                    </a:cubicBezTo>
                    <a:cubicBezTo>
                      <a:pt x="40" y="9"/>
                      <a:pt x="30" y="14"/>
                      <a:pt x="22" y="22"/>
                    </a:cubicBezTo>
                    <a:cubicBezTo>
                      <a:pt x="14" y="30"/>
                      <a:pt x="9" y="40"/>
                      <a:pt x="9" y="52"/>
                    </a:cubicBezTo>
                    <a:cubicBezTo>
                      <a:pt x="9" y="64"/>
                      <a:pt x="14" y="75"/>
                      <a:pt x="22" y="82"/>
                    </a:cubicBezTo>
                    <a:cubicBezTo>
                      <a:pt x="30" y="90"/>
                      <a:pt x="40" y="95"/>
                      <a:pt x="52" y="95"/>
                    </a:cubicBezTo>
                    <a:cubicBezTo>
                      <a:pt x="64" y="95"/>
                      <a:pt x="75" y="90"/>
                      <a:pt x="83" y="82"/>
                    </a:cubicBezTo>
                    <a:cubicBezTo>
                      <a:pt x="90" y="75"/>
                      <a:pt x="95" y="64"/>
                      <a:pt x="95" y="52"/>
                    </a:cubicBezTo>
                    <a:cubicBezTo>
                      <a:pt x="95" y="40"/>
                      <a:pt x="90" y="30"/>
                      <a:pt x="83" y="22"/>
                    </a:cubicBezTo>
                    <a:close/>
                    <a:moveTo>
                      <a:pt x="24" y="64"/>
                    </a:moveTo>
                    <a:cubicBezTo>
                      <a:pt x="23" y="62"/>
                      <a:pt x="22" y="58"/>
                      <a:pt x="22" y="55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2" y="46"/>
                      <a:pt x="23" y="43"/>
                      <a:pt x="24" y="40"/>
                    </a:cubicBezTo>
                    <a:cubicBezTo>
                      <a:pt x="28" y="43"/>
                      <a:pt x="28" y="43"/>
                      <a:pt x="28" y="43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8" y="33"/>
                      <a:pt x="29" y="32"/>
                      <a:pt x="31" y="30"/>
                    </a:cubicBezTo>
                    <a:cubicBezTo>
                      <a:pt x="31" y="30"/>
                      <a:pt x="32" y="29"/>
                      <a:pt x="33" y="28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42" y="23"/>
                      <a:pt x="44" y="22"/>
                      <a:pt x="47" y="22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7" y="22"/>
                      <a:pt x="59" y="22"/>
                      <a:pt x="62" y="23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6" y="30"/>
                      <a:pt x="66" y="30"/>
                      <a:pt x="66" y="30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70" y="27"/>
                      <a:pt x="72" y="29"/>
                      <a:pt x="74" y="30"/>
                    </a:cubicBezTo>
                    <a:cubicBezTo>
                      <a:pt x="74" y="31"/>
                      <a:pt x="75" y="31"/>
                      <a:pt x="75" y="32"/>
                    </a:cubicBezTo>
                    <a:cubicBezTo>
                      <a:pt x="70" y="34"/>
                      <a:pt x="70" y="34"/>
                      <a:pt x="70" y="34"/>
                    </a:cubicBezTo>
                    <a:cubicBezTo>
                      <a:pt x="74" y="40"/>
                      <a:pt x="74" y="40"/>
                      <a:pt x="74" y="40"/>
                    </a:cubicBezTo>
                    <a:cubicBezTo>
                      <a:pt x="79" y="37"/>
                      <a:pt x="79" y="37"/>
                      <a:pt x="79" y="37"/>
                    </a:cubicBezTo>
                    <a:cubicBezTo>
                      <a:pt x="80" y="40"/>
                      <a:pt x="82" y="43"/>
                      <a:pt x="82" y="46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83" y="52"/>
                      <a:pt x="83" y="52"/>
                      <a:pt x="83" y="52"/>
                    </a:cubicBezTo>
                    <a:cubicBezTo>
                      <a:pt x="83" y="55"/>
                      <a:pt x="82" y="59"/>
                      <a:pt x="81" y="62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2" y="64"/>
                      <a:pt x="72" y="64"/>
                      <a:pt x="72" y="64"/>
                    </a:cubicBezTo>
                    <a:cubicBezTo>
                      <a:pt x="78" y="68"/>
                      <a:pt x="78" y="68"/>
                      <a:pt x="78" y="68"/>
                    </a:cubicBezTo>
                    <a:cubicBezTo>
                      <a:pt x="84" y="71"/>
                      <a:pt x="84" y="71"/>
                      <a:pt x="84" y="71"/>
                    </a:cubicBezTo>
                    <a:cubicBezTo>
                      <a:pt x="87" y="66"/>
                      <a:pt x="90" y="58"/>
                      <a:pt x="90" y="52"/>
                    </a:cubicBezTo>
                    <a:cubicBezTo>
                      <a:pt x="90" y="42"/>
                      <a:pt x="85" y="32"/>
                      <a:pt x="79" y="26"/>
                    </a:cubicBezTo>
                    <a:cubicBezTo>
                      <a:pt x="72" y="19"/>
                      <a:pt x="63" y="15"/>
                      <a:pt x="52" y="15"/>
                    </a:cubicBezTo>
                    <a:cubicBezTo>
                      <a:pt x="42" y="15"/>
                      <a:pt x="33" y="19"/>
                      <a:pt x="26" y="26"/>
                    </a:cubicBezTo>
                    <a:cubicBezTo>
                      <a:pt x="19" y="32"/>
                      <a:pt x="15" y="42"/>
                      <a:pt x="15" y="52"/>
                    </a:cubicBezTo>
                    <a:cubicBezTo>
                      <a:pt x="15" y="60"/>
                      <a:pt x="18" y="68"/>
                      <a:pt x="22" y="74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33" y="67"/>
                      <a:pt x="33" y="67"/>
                      <a:pt x="33" y="67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4" y="64"/>
                      <a:pt x="24" y="64"/>
                      <a:pt x="24" y="64"/>
                    </a:cubicBezTo>
                    <a:close/>
                    <a:moveTo>
                      <a:pt x="53" y="51"/>
                    </a:moveTo>
                    <a:cubicBezTo>
                      <a:pt x="50" y="51"/>
                      <a:pt x="48" y="53"/>
                      <a:pt x="48" y="56"/>
                    </a:cubicBezTo>
                    <a:cubicBezTo>
                      <a:pt x="48" y="59"/>
                      <a:pt x="50" y="61"/>
                      <a:pt x="53" y="61"/>
                    </a:cubicBezTo>
                    <a:cubicBezTo>
                      <a:pt x="56" y="61"/>
                      <a:pt x="58" y="59"/>
                      <a:pt x="58" y="56"/>
                    </a:cubicBezTo>
                    <a:cubicBezTo>
                      <a:pt x="58" y="53"/>
                      <a:pt x="56" y="51"/>
                      <a:pt x="53" y="51"/>
                    </a:cubicBezTo>
                    <a:close/>
                  </a:path>
                </a:pathLst>
              </a:custGeom>
              <a:solidFill>
                <a:srgbClr val="002F6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5" name="TextBox 294">
                    <a:extLst>
                      <a:ext uri="{FF2B5EF4-FFF2-40B4-BE49-F238E27FC236}">
                        <a16:creationId xmlns:a16="http://schemas.microsoft.com/office/drawing/2014/main" id="{A95EE76C-C678-4E35-A6AB-2917D12DD93B}"/>
                      </a:ext>
                    </a:extLst>
                  </p:cNvPr>
                  <p:cNvSpPr txBox="1"/>
                  <p:nvPr/>
                </p:nvSpPr>
                <p:spPr>
                  <a:xfrm>
                    <a:off x="7225066" y="3562253"/>
                    <a:ext cx="1120178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1400" b="0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  <m:r>
                            <a:rPr lang="en-US" sz="1400" b="0" i="1" smtClean="0">
                              <a:solidFill>
                                <a:srgbClr val="474747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0" i="1" smtClean="0">
                              <a:solidFill>
                                <a:srgbClr val="474747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b="0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400" b="0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oMath>
                      </m:oMathPara>
                    </a14:m>
                    <a:endParaRPr lang="en-US" sz="1400" dirty="0">
                      <a:solidFill>
                        <a:srgbClr val="474747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95" name="TextBox 294">
                    <a:extLst>
                      <a:ext uri="{FF2B5EF4-FFF2-40B4-BE49-F238E27FC236}">
                        <a16:creationId xmlns:a16="http://schemas.microsoft.com/office/drawing/2014/main" id="{A95EE76C-C678-4E35-A6AB-2917D12DD93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25066" y="3562253"/>
                    <a:ext cx="1120178" cy="307777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C575BF1-6761-4889-A436-7519DD6B7045}"/>
                  </a:ext>
                </a:extLst>
              </p:cNvPr>
              <p:cNvGrpSpPr/>
              <p:nvPr/>
            </p:nvGrpSpPr>
            <p:grpSpPr>
              <a:xfrm>
                <a:off x="8227058" y="4748098"/>
                <a:ext cx="2115776" cy="1511591"/>
                <a:chOff x="8227058" y="4748098"/>
                <a:chExt cx="2115776" cy="151159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4" name="TextBox 303">
                      <a:extLst>
                        <a:ext uri="{FF2B5EF4-FFF2-40B4-BE49-F238E27FC236}">
                          <a16:creationId xmlns:a16="http://schemas.microsoft.com/office/drawing/2014/main" id="{D9CDCA55-E7A5-485A-9317-ADD6DEF075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27058" y="5627656"/>
                      <a:ext cx="2115776" cy="632033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Optimization solver</a:t>
                      </a: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14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14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arg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𝜖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lim>
                                </m:limLow>
                              </m:fName>
                              <m:e>
                                <m:sSup>
                                  <m:sSupPr>
                                    <m:ctrlP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func>
                          </m:oMath>
                        </m:oMathPara>
                      </a14:m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04" name="TextBox 303">
                      <a:extLst>
                        <a:ext uri="{FF2B5EF4-FFF2-40B4-BE49-F238E27FC236}">
                          <a16:creationId xmlns:a16="http://schemas.microsoft.com/office/drawing/2014/main" id="{D9CDCA55-E7A5-485A-9317-ADD6DEF0756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227058" y="5627656"/>
                      <a:ext cx="2115776" cy="632033"/>
                    </a:xfrm>
                    <a:prstGeom prst="rect">
                      <a:avLst/>
                    </a:prstGeom>
                    <a:blipFill>
                      <a:blip r:embed="rId28"/>
                      <a:stretch>
                        <a:fillRect t="-1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305" name="Group 304">
                  <a:extLst>
                    <a:ext uri="{FF2B5EF4-FFF2-40B4-BE49-F238E27FC236}">
                      <a16:creationId xmlns:a16="http://schemas.microsoft.com/office/drawing/2014/main" id="{D2C27B42-C1D9-4608-84BE-CA16B0DD2401}"/>
                    </a:ext>
                  </a:extLst>
                </p:cNvPr>
                <p:cNvGrpSpPr/>
                <p:nvPr/>
              </p:nvGrpSpPr>
              <p:grpSpPr>
                <a:xfrm>
                  <a:off x="8625548" y="4748098"/>
                  <a:ext cx="1235837" cy="739840"/>
                  <a:chOff x="6437543" y="598311"/>
                  <a:chExt cx="1235837" cy="739840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06" name="Rectangle: Rounded Corners 305">
                        <a:extLst>
                          <a:ext uri="{FF2B5EF4-FFF2-40B4-BE49-F238E27FC236}">
                            <a16:creationId xmlns:a16="http://schemas.microsoft.com/office/drawing/2014/main" id="{39C7A722-C403-4DD0-ACA9-0FBF4774B5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30234" y="776927"/>
                        <a:ext cx="1032992" cy="553694"/>
                      </a:xfrm>
                      <a:prstGeom prst="roundRect">
                        <a:avLst/>
                      </a:prstGeom>
                      <a:noFill/>
                      <a:ln w="1905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800" b="0" i="1" dirty="0">
                          <a:solidFill>
                            <a:srgbClr val="002F65"/>
                          </a:solidFill>
                          <a:latin typeface="Cambria Math" panose="02040503050406030204" pitchFamily="18" charset="0"/>
                        </a:endParaRPr>
                      </a:p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800" b="0" i="1" smtClean="0">
                                      <a:solidFill>
                                        <a:srgbClr val="002F6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800" b="0" i="1" smtClean="0">
                                          <a:solidFill>
                                            <a:srgbClr val="002F6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800" b="0" i="0" smtClean="0">
                                          <a:solidFill>
                                            <a:srgbClr val="002F6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US" sz="800" b="0" i="1" smtClean="0">
                                          <a:solidFill>
                                            <a:srgbClr val="002F6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lim>
                                  </m:limLow>
                                </m:fName>
                                <m:e>
                                  <m:sSup>
                                    <m:sSupPr>
                                      <m:ctrlPr>
                                        <a:rPr lang="en-US" sz="800" b="0" i="1" smtClean="0">
                                          <a:solidFill>
                                            <a:srgbClr val="002F6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800" b="0" i="1" smtClean="0">
                                          <a:solidFill>
                                            <a:srgbClr val="002F6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sz="800" b="0" i="1" smtClean="0">
                                          <a:solidFill>
                                            <a:srgbClr val="002F6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800" b="0" i="1" smtClean="0">
                                      <a:solidFill>
                                        <a:srgbClr val="002F65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func>
                            </m:oMath>
                          </m:oMathPara>
                        </a14:m>
                        <a:endParaRPr lang="en-US" sz="800" b="0" dirty="0">
                          <a:solidFill>
                            <a:srgbClr val="002F65"/>
                          </a:solidFill>
                        </a:endParaRPr>
                      </a:p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800" b="0" i="1" smtClean="0">
                                  <a:solidFill>
                                    <a:srgbClr val="002F65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800" b="0" i="1" smtClean="0">
                                  <a:solidFill>
                                    <a:srgbClr val="002F65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800" b="0" i="1" smtClean="0">
                                  <a:solidFill>
                                    <a:srgbClr val="002F65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800" b="0" i="1" smtClean="0">
                                  <a:solidFill>
                                    <a:srgbClr val="002F65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800" b="0" i="0" smtClean="0">
                                  <a:solidFill>
                                    <a:srgbClr val="002F65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800" b="0" i="1" smtClean="0">
                                  <a:solidFill>
                                    <a:srgbClr val="002F65"/>
                                  </a:solidFill>
                                  <a:latin typeface="Cambria Math" panose="02040503050406030204" pitchFamily="18" charset="0"/>
                                </a:rPr>
                                <m:t>𝐴𝑥</m:t>
                              </m:r>
                              <m:r>
                                <a:rPr lang="en-US" sz="800" b="0" i="1" smtClean="0">
                                  <a:solidFill>
                                    <a:srgbClr val="002F65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00" b="0" i="1" smtClean="0">
                                  <a:solidFill>
                                    <a:srgbClr val="002F65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oMath>
                          </m:oMathPara>
                        </a14:m>
                        <a:endParaRPr lang="en-US" sz="800" b="0" i="1" dirty="0">
                          <a:solidFill>
                            <a:srgbClr val="002F65"/>
                          </a:solidFill>
                        </a:endParaRPr>
                      </a:p>
                      <a:p>
                        <a:pPr algn="ctr"/>
                        <a:r>
                          <a:rPr lang="en-US" sz="800" i="1" dirty="0">
                            <a:solidFill>
                              <a:srgbClr val="002F65"/>
                            </a:solidFill>
                          </a:rPr>
                          <a:t>….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306" name="Rectangle: Rounded Corners 305">
                        <a:extLst>
                          <a:ext uri="{FF2B5EF4-FFF2-40B4-BE49-F238E27FC236}">
                            <a16:creationId xmlns:a16="http://schemas.microsoft.com/office/drawing/2014/main" id="{39C7A722-C403-4DD0-ACA9-0FBF4774B530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30234" y="776927"/>
                        <a:ext cx="1032992" cy="553694"/>
                      </a:xfrm>
                      <a:prstGeom prst="roundRect">
                        <a:avLst/>
                      </a:prstGeom>
                      <a:blipFill>
                        <a:blip r:embed="rId29"/>
                        <a:stretch>
                          <a:fillRect b="-9890"/>
                        </a:stretch>
                      </a:blipFill>
                      <a:ln w="19050"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pic>
                <p:nvPicPr>
                  <p:cNvPr id="307" name="Picture 306" descr="Icon&#10;&#10;Description automatically generated">
                    <a:extLst>
                      <a:ext uri="{FF2B5EF4-FFF2-40B4-BE49-F238E27FC236}">
                        <a16:creationId xmlns:a16="http://schemas.microsoft.com/office/drawing/2014/main" id="{DC5B5178-B3DB-4C1D-8863-4D9E5F98D0A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37543" y="598311"/>
                    <a:ext cx="1235837" cy="739840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817A9D6-DE72-4D76-93B2-393C3722FD87}"/>
                </a:ext>
              </a:extLst>
            </p:cNvPr>
            <p:cNvGrpSpPr/>
            <p:nvPr/>
          </p:nvGrpSpPr>
          <p:grpSpPr>
            <a:xfrm>
              <a:off x="6605069" y="4286778"/>
              <a:ext cx="3359791" cy="1943553"/>
              <a:chOff x="6605069" y="4286778"/>
              <a:chExt cx="3359791" cy="1943553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8D2A1968-CC63-4D44-A0B4-3898122CAF40}"/>
                  </a:ext>
                </a:extLst>
              </p:cNvPr>
              <p:cNvSpPr/>
              <p:nvPr/>
            </p:nvSpPr>
            <p:spPr>
              <a:xfrm>
                <a:off x="6605069" y="4286778"/>
                <a:ext cx="3359791" cy="1943553"/>
              </a:xfrm>
              <a:custGeom>
                <a:avLst/>
                <a:gdLst>
                  <a:gd name="connsiteX0" fmla="*/ 0 w 3359791"/>
                  <a:gd name="connsiteY0" fmla="*/ 462352 h 1943553"/>
                  <a:gd name="connsiteX1" fmla="*/ 462352 w 3359791"/>
                  <a:gd name="connsiteY1" fmla="*/ 0 h 1943553"/>
                  <a:gd name="connsiteX2" fmla="*/ 1095475 w 3359791"/>
                  <a:gd name="connsiteY2" fmla="*/ 0 h 1943553"/>
                  <a:gd name="connsiteX3" fmla="*/ 1655545 w 3359791"/>
                  <a:gd name="connsiteY3" fmla="*/ 0 h 1943553"/>
                  <a:gd name="connsiteX4" fmla="*/ 2191264 w 3359791"/>
                  <a:gd name="connsiteY4" fmla="*/ 0 h 1943553"/>
                  <a:gd name="connsiteX5" fmla="*/ 2897439 w 3359791"/>
                  <a:gd name="connsiteY5" fmla="*/ 0 h 1943553"/>
                  <a:gd name="connsiteX6" fmla="*/ 3359791 w 3359791"/>
                  <a:gd name="connsiteY6" fmla="*/ 462352 h 1943553"/>
                  <a:gd name="connsiteX7" fmla="*/ 3359791 w 3359791"/>
                  <a:gd name="connsiteY7" fmla="*/ 981965 h 1943553"/>
                  <a:gd name="connsiteX8" fmla="*/ 3359791 w 3359791"/>
                  <a:gd name="connsiteY8" fmla="*/ 1481201 h 1943553"/>
                  <a:gd name="connsiteX9" fmla="*/ 2897439 w 3359791"/>
                  <a:gd name="connsiteY9" fmla="*/ 1943553 h 1943553"/>
                  <a:gd name="connsiteX10" fmla="*/ 2239966 w 3359791"/>
                  <a:gd name="connsiteY10" fmla="*/ 1943553 h 1943553"/>
                  <a:gd name="connsiteX11" fmla="*/ 1655545 w 3359791"/>
                  <a:gd name="connsiteY11" fmla="*/ 1943553 h 1943553"/>
                  <a:gd name="connsiteX12" fmla="*/ 1046773 w 3359791"/>
                  <a:gd name="connsiteY12" fmla="*/ 1943553 h 1943553"/>
                  <a:gd name="connsiteX13" fmla="*/ 462352 w 3359791"/>
                  <a:gd name="connsiteY13" fmla="*/ 1943553 h 1943553"/>
                  <a:gd name="connsiteX14" fmla="*/ 0 w 3359791"/>
                  <a:gd name="connsiteY14" fmla="*/ 1481201 h 1943553"/>
                  <a:gd name="connsiteX15" fmla="*/ 0 w 3359791"/>
                  <a:gd name="connsiteY15" fmla="*/ 981965 h 1943553"/>
                  <a:gd name="connsiteX16" fmla="*/ 0 w 3359791"/>
                  <a:gd name="connsiteY16" fmla="*/ 462352 h 1943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359791" h="1943553" extrusionOk="0">
                    <a:moveTo>
                      <a:pt x="0" y="462352"/>
                    </a:moveTo>
                    <a:cubicBezTo>
                      <a:pt x="-60894" y="212946"/>
                      <a:pt x="202771" y="-6153"/>
                      <a:pt x="462352" y="0"/>
                    </a:cubicBezTo>
                    <a:cubicBezTo>
                      <a:pt x="674086" y="-2809"/>
                      <a:pt x="937358" y="-18792"/>
                      <a:pt x="1095475" y="0"/>
                    </a:cubicBezTo>
                    <a:cubicBezTo>
                      <a:pt x="1253592" y="18792"/>
                      <a:pt x="1388844" y="-26711"/>
                      <a:pt x="1655545" y="0"/>
                    </a:cubicBezTo>
                    <a:cubicBezTo>
                      <a:pt x="1922246" y="26711"/>
                      <a:pt x="2011521" y="-22479"/>
                      <a:pt x="2191264" y="0"/>
                    </a:cubicBezTo>
                    <a:cubicBezTo>
                      <a:pt x="2371007" y="22479"/>
                      <a:pt x="2611931" y="24025"/>
                      <a:pt x="2897439" y="0"/>
                    </a:cubicBezTo>
                    <a:cubicBezTo>
                      <a:pt x="3122994" y="42315"/>
                      <a:pt x="3322497" y="233098"/>
                      <a:pt x="3359791" y="462352"/>
                    </a:cubicBezTo>
                    <a:cubicBezTo>
                      <a:pt x="3342126" y="566620"/>
                      <a:pt x="3369945" y="756057"/>
                      <a:pt x="3359791" y="981965"/>
                    </a:cubicBezTo>
                    <a:cubicBezTo>
                      <a:pt x="3349637" y="1207873"/>
                      <a:pt x="3342323" y="1317133"/>
                      <a:pt x="3359791" y="1481201"/>
                    </a:cubicBezTo>
                    <a:cubicBezTo>
                      <a:pt x="3365698" y="1739800"/>
                      <a:pt x="3205588" y="1922099"/>
                      <a:pt x="2897439" y="1943553"/>
                    </a:cubicBezTo>
                    <a:cubicBezTo>
                      <a:pt x="2605170" y="1951733"/>
                      <a:pt x="2373485" y="1953719"/>
                      <a:pt x="2239966" y="1943553"/>
                    </a:cubicBezTo>
                    <a:cubicBezTo>
                      <a:pt x="2106447" y="1933387"/>
                      <a:pt x="1888950" y="1931474"/>
                      <a:pt x="1655545" y="1943553"/>
                    </a:cubicBezTo>
                    <a:cubicBezTo>
                      <a:pt x="1422140" y="1955632"/>
                      <a:pt x="1221431" y="1916419"/>
                      <a:pt x="1046773" y="1943553"/>
                    </a:cubicBezTo>
                    <a:cubicBezTo>
                      <a:pt x="872115" y="1970687"/>
                      <a:pt x="683224" y="1925344"/>
                      <a:pt x="462352" y="1943553"/>
                    </a:cubicBezTo>
                    <a:cubicBezTo>
                      <a:pt x="221841" y="1973585"/>
                      <a:pt x="-41042" y="1709330"/>
                      <a:pt x="0" y="1481201"/>
                    </a:cubicBezTo>
                    <a:cubicBezTo>
                      <a:pt x="3461" y="1336191"/>
                      <a:pt x="-12140" y="1106238"/>
                      <a:pt x="0" y="981965"/>
                    </a:cubicBezTo>
                    <a:cubicBezTo>
                      <a:pt x="12140" y="857692"/>
                      <a:pt x="-9254" y="716507"/>
                      <a:pt x="0" y="462352"/>
                    </a:cubicBezTo>
                    <a:close/>
                  </a:path>
                </a:pathLst>
              </a:custGeom>
              <a:noFill/>
              <a:ln w="19050">
                <a:solidFill>
                  <a:schemeClr val="bg1">
                    <a:lumMod val="85000"/>
                  </a:schemeClr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3116997014">
                      <a:prstGeom prst="roundRect">
                        <a:avLst>
                          <a:gd name="adj" fmla="val 23789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66C37500-30AE-4D19-98D9-E88496F3F65C}"/>
                  </a:ext>
                </a:extLst>
              </p:cNvPr>
              <p:cNvSpPr txBox="1"/>
              <p:nvPr/>
            </p:nvSpPr>
            <p:spPr>
              <a:xfrm>
                <a:off x="7735288" y="4294477"/>
                <a:ext cx="1027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altLang="zh-CN" sz="1400" dirty="0">
                    <a:solidFill>
                      <a:schemeClr val="bg1">
                        <a:lumMod val="75000"/>
                      </a:schemeClr>
                    </a:solidFill>
                  </a:rPr>
                  <a:t>est Time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5627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375E0F0-697A-4414-AF91-D4A33B94E6E7}"/>
              </a:ext>
            </a:extLst>
          </p:cNvPr>
          <p:cNvGrpSpPr/>
          <p:nvPr/>
        </p:nvGrpSpPr>
        <p:grpSpPr>
          <a:xfrm>
            <a:off x="1887521" y="450228"/>
            <a:ext cx="8959147" cy="2398943"/>
            <a:chOff x="1887521" y="450228"/>
            <a:chExt cx="8959147" cy="2398943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BF9C8D2-DFCE-4CAD-BCC7-7D0D29F18A54}"/>
                </a:ext>
              </a:extLst>
            </p:cNvPr>
            <p:cNvSpPr/>
            <p:nvPr/>
          </p:nvSpPr>
          <p:spPr>
            <a:xfrm>
              <a:off x="1887521" y="450228"/>
              <a:ext cx="8959147" cy="2398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09FB88B-1443-49CB-A09F-61E5036872C4}"/>
                </a:ext>
              </a:extLst>
            </p:cNvPr>
            <p:cNvGrpSpPr/>
            <p:nvPr/>
          </p:nvGrpSpPr>
          <p:grpSpPr>
            <a:xfrm>
              <a:off x="2153665" y="898643"/>
              <a:ext cx="8543025" cy="1511591"/>
              <a:chOff x="1930769" y="598311"/>
              <a:chExt cx="8543025" cy="151159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2F96B252-34A2-4124-B23A-035BAD9349E0}"/>
                  </a:ext>
                </a:extLst>
              </p:cNvPr>
              <p:cNvGrpSpPr/>
              <p:nvPr/>
            </p:nvGrpSpPr>
            <p:grpSpPr>
              <a:xfrm>
                <a:off x="1930769" y="848927"/>
                <a:ext cx="1943074" cy="1175833"/>
                <a:chOff x="1930769" y="848927"/>
                <a:chExt cx="1943074" cy="117583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FF7FEC32-2B01-439F-A477-3CC4B4A72A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30769" y="1501540"/>
                      <a:ext cx="1943074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Dataset </a:t>
                      </a:r>
                      <a14:m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oMath>
                      </a14:m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with data points </a:t>
                      </a:r>
                      <a14:m>
                        <m:oMath xmlns:m="http://schemas.openxmlformats.org/officeDocument/2006/math">
                          <m:d>
                            <m:d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oMath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177" name="TextBox 176">
                      <a:extLst>
                        <a:ext uri="{FF2B5EF4-FFF2-40B4-BE49-F238E27FC236}">
                          <a16:creationId xmlns:a16="http://schemas.microsoft.com/office/drawing/2014/main" id="{5D9F35EB-DE63-4B2A-802E-D2AD190338B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30769" y="1501540"/>
                      <a:ext cx="1943074" cy="523220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t="-1163" b="-1162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A922F1FA-49BD-4DC5-B5F5-41466CD13956}"/>
                    </a:ext>
                  </a:extLst>
                </p:cNvPr>
                <p:cNvGrpSpPr/>
                <p:nvPr/>
              </p:nvGrpSpPr>
              <p:grpSpPr>
                <a:xfrm>
                  <a:off x="2728906" y="848927"/>
                  <a:ext cx="332004" cy="551602"/>
                  <a:chOff x="1285036" y="2223870"/>
                  <a:chExt cx="277901" cy="461714"/>
                </a:xfrm>
                <a:solidFill>
                  <a:srgbClr val="002F65"/>
                </a:solidFill>
              </p:grpSpPr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FC538ECB-6CA8-48A0-B7FC-FC51FC5CECE9}"/>
                      </a:ext>
                    </a:extLst>
                  </p:cNvPr>
                  <p:cNvSpPr/>
                  <p:nvPr/>
                </p:nvSpPr>
                <p:spPr>
                  <a:xfrm>
                    <a:off x="1285036" y="2223870"/>
                    <a:ext cx="277901" cy="128539"/>
                  </a:xfrm>
                  <a:custGeom>
                    <a:avLst/>
                    <a:gdLst>
                      <a:gd name="connsiteX0" fmla="*/ 138941 w 277901"/>
                      <a:gd name="connsiteY0" fmla="*/ 0 h 128539"/>
                      <a:gd name="connsiteX1" fmla="*/ 0 w 277901"/>
                      <a:gd name="connsiteY1" fmla="*/ 64284 h 128539"/>
                      <a:gd name="connsiteX2" fmla="*/ 138941 w 277901"/>
                      <a:gd name="connsiteY2" fmla="*/ 128540 h 128539"/>
                      <a:gd name="connsiteX3" fmla="*/ 277901 w 277901"/>
                      <a:gd name="connsiteY3" fmla="*/ 64284 h 128539"/>
                      <a:gd name="connsiteX4" fmla="*/ 138941 w 277901"/>
                      <a:gd name="connsiteY4" fmla="*/ 0 h 1285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7901" h="128539">
                        <a:moveTo>
                          <a:pt x="138941" y="0"/>
                        </a:moveTo>
                        <a:cubicBezTo>
                          <a:pt x="57055" y="0"/>
                          <a:pt x="0" y="33861"/>
                          <a:pt x="0" y="64284"/>
                        </a:cubicBezTo>
                        <a:cubicBezTo>
                          <a:pt x="0" y="94669"/>
                          <a:pt x="57055" y="128540"/>
                          <a:pt x="138941" y="128540"/>
                        </a:cubicBezTo>
                        <a:cubicBezTo>
                          <a:pt x="220847" y="128540"/>
                          <a:pt x="277901" y="94669"/>
                          <a:pt x="277901" y="64284"/>
                        </a:cubicBezTo>
                        <a:cubicBezTo>
                          <a:pt x="277901" y="33852"/>
                          <a:pt x="220847" y="0"/>
                          <a:pt x="138941" y="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887D7D71-B965-48C9-A542-C82FBCCECF27}"/>
                      </a:ext>
                    </a:extLst>
                  </p:cNvPr>
                  <p:cNvSpPr/>
                  <p:nvPr/>
                </p:nvSpPr>
                <p:spPr>
                  <a:xfrm>
                    <a:off x="1285036" y="2336293"/>
                    <a:ext cx="277901" cy="132378"/>
                  </a:xfrm>
                  <a:custGeom>
                    <a:avLst/>
                    <a:gdLst>
                      <a:gd name="connsiteX0" fmla="*/ 0 w 277901"/>
                      <a:gd name="connsiteY0" fmla="*/ 0 h 132378"/>
                      <a:gd name="connsiteX1" fmla="*/ 0 w 277901"/>
                      <a:gd name="connsiteY1" fmla="*/ 68085 h 132378"/>
                      <a:gd name="connsiteX2" fmla="*/ 138941 w 277901"/>
                      <a:gd name="connsiteY2" fmla="*/ 132378 h 132378"/>
                      <a:gd name="connsiteX3" fmla="*/ 277901 w 277901"/>
                      <a:gd name="connsiteY3" fmla="*/ 68085 h 132378"/>
                      <a:gd name="connsiteX4" fmla="*/ 277901 w 277901"/>
                      <a:gd name="connsiteY4" fmla="*/ 0 h 132378"/>
                      <a:gd name="connsiteX5" fmla="*/ 138941 w 277901"/>
                      <a:gd name="connsiteY5" fmla="*/ 41319 h 132378"/>
                      <a:gd name="connsiteX6" fmla="*/ 0 w 277901"/>
                      <a:gd name="connsiteY6" fmla="*/ 0 h 132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7901" h="132378">
                        <a:moveTo>
                          <a:pt x="0" y="0"/>
                        </a:moveTo>
                        <a:lnTo>
                          <a:pt x="0" y="68085"/>
                        </a:lnTo>
                        <a:cubicBezTo>
                          <a:pt x="0" y="98479"/>
                          <a:pt x="57055" y="132378"/>
                          <a:pt x="138941" y="132378"/>
                        </a:cubicBezTo>
                        <a:cubicBezTo>
                          <a:pt x="220847" y="132378"/>
                          <a:pt x="277901" y="98489"/>
                          <a:pt x="277901" y="68085"/>
                        </a:cubicBezTo>
                        <a:lnTo>
                          <a:pt x="277901" y="0"/>
                        </a:lnTo>
                        <a:cubicBezTo>
                          <a:pt x="249088" y="25003"/>
                          <a:pt x="198225" y="41319"/>
                          <a:pt x="138941" y="41319"/>
                        </a:cubicBezTo>
                        <a:cubicBezTo>
                          <a:pt x="79667" y="41319"/>
                          <a:pt x="28813" y="24994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4FDECB8B-D5BD-4B16-BEF9-231903F82F53}"/>
                      </a:ext>
                    </a:extLst>
                  </p:cNvPr>
                  <p:cNvSpPr/>
                  <p:nvPr/>
                </p:nvSpPr>
                <p:spPr>
                  <a:xfrm>
                    <a:off x="1285036" y="2452536"/>
                    <a:ext cx="277901" cy="118662"/>
                  </a:xfrm>
                  <a:custGeom>
                    <a:avLst/>
                    <a:gdLst>
                      <a:gd name="connsiteX0" fmla="*/ 0 w 277901"/>
                      <a:gd name="connsiteY0" fmla="*/ 0 h 118662"/>
                      <a:gd name="connsiteX1" fmla="*/ 0 w 277901"/>
                      <a:gd name="connsiteY1" fmla="*/ 54435 h 118662"/>
                      <a:gd name="connsiteX2" fmla="*/ 138941 w 277901"/>
                      <a:gd name="connsiteY2" fmla="*/ 118662 h 118662"/>
                      <a:gd name="connsiteX3" fmla="*/ 277901 w 277901"/>
                      <a:gd name="connsiteY3" fmla="*/ 54435 h 118662"/>
                      <a:gd name="connsiteX4" fmla="*/ 277901 w 277901"/>
                      <a:gd name="connsiteY4" fmla="*/ 0 h 118662"/>
                      <a:gd name="connsiteX5" fmla="*/ 138941 w 277901"/>
                      <a:gd name="connsiteY5" fmla="*/ 41358 h 118662"/>
                      <a:gd name="connsiteX6" fmla="*/ 0 w 277901"/>
                      <a:gd name="connsiteY6" fmla="*/ 0 h 1186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7901" h="118662">
                        <a:moveTo>
                          <a:pt x="0" y="0"/>
                        </a:moveTo>
                        <a:lnTo>
                          <a:pt x="0" y="54435"/>
                        </a:lnTo>
                        <a:cubicBezTo>
                          <a:pt x="0" y="84830"/>
                          <a:pt x="57055" y="118662"/>
                          <a:pt x="138941" y="118662"/>
                        </a:cubicBezTo>
                        <a:cubicBezTo>
                          <a:pt x="220847" y="118662"/>
                          <a:pt x="277901" y="84830"/>
                          <a:pt x="277901" y="54435"/>
                        </a:cubicBezTo>
                        <a:lnTo>
                          <a:pt x="277901" y="0"/>
                        </a:lnTo>
                        <a:cubicBezTo>
                          <a:pt x="249088" y="25003"/>
                          <a:pt x="198225" y="41358"/>
                          <a:pt x="138941" y="41358"/>
                        </a:cubicBezTo>
                        <a:cubicBezTo>
                          <a:pt x="79667" y="41348"/>
                          <a:pt x="28813" y="25003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43E20D5E-A83A-4B97-84EB-A93F8048F629}"/>
                      </a:ext>
                    </a:extLst>
                  </p:cNvPr>
                  <p:cNvSpPr/>
                  <p:nvPr/>
                </p:nvSpPr>
                <p:spPr>
                  <a:xfrm>
                    <a:off x="1285036" y="2555082"/>
                    <a:ext cx="277901" cy="130502"/>
                  </a:xfrm>
                  <a:custGeom>
                    <a:avLst/>
                    <a:gdLst>
                      <a:gd name="connsiteX0" fmla="*/ 0 w 277901"/>
                      <a:gd name="connsiteY0" fmla="*/ 0 h 130502"/>
                      <a:gd name="connsiteX1" fmla="*/ 0 w 277901"/>
                      <a:gd name="connsiteY1" fmla="*/ 66256 h 130502"/>
                      <a:gd name="connsiteX2" fmla="*/ 138941 w 277901"/>
                      <a:gd name="connsiteY2" fmla="*/ 130502 h 130502"/>
                      <a:gd name="connsiteX3" fmla="*/ 277901 w 277901"/>
                      <a:gd name="connsiteY3" fmla="*/ 66256 h 130502"/>
                      <a:gd name="connsiteX4" fmla="*/ 277901 w 277901"/>
                      <a:gd name="connsiteY4" fmla="*/ 0 h 130502"/>
                      <a:gd name="connsiteX5" fmla="*/ 138941 w 277901"/>
                      <a:gd name="connsiteY5" fmla="*/ 41329 h 130502"/>
                      <a:gd name="connsiteX6" fmla="*/ 0 w 277901"/>
                      <a:gd name="connsiteY6" fmla="*/ 0 h 130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7901" h="130502">
                        <a:moveTo>
                          <a:pt x="0" y="0"/>
                        </a:moveTo>
                        <a:lnTo>
                          <a:pt x="0" y="66256"/>
                        </a:lnTo>
                        <a:cubicBezTo>
                          <a:pt x="0" y="96631"/>
                          <a:pt x="57055" y="130502"/>
                          <a:pt x="138941" y="130502"/>
                        </a:cubicBezTo>
                        <a:cubicBezTo>
                          <a:pt x="220847" y="130502"/>
                          <a:pt x="277901" y="96631"/>
                          <a:pt x="277901" y="66256"/>
                        </a:cubicBezTo>
                        <a:lnTo>
                          <a:pt x="277901" y="0"/>
                        </a:lnTo>
                        <a:cubicBezTo>
                          <a:pt x="249088" y="24994"/>
                          <a:pt x="198225" y="41329"/>
                          <a:pt x="138941" y="41329"/>
                        </a:cubicBezTo>
                        <a:cubicBezTo>
                          <a:pt x="79667" y="41329"/>
                          <a:pt x="28813" y="24994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B6FE8096-2CB4-445C-87AE-02AC4C474A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3258" y="1145836"/>
                <a:ext cx="1289957" cy="0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F0AC9DFE-0EB8-44AA-B7ED-0E860FBB3082}"/>
                      </a:ext>
                    </a:extLst>
                  </p:cNvPr>
                  <p:cNvSpPr txBox="1"/>
                  <p:nvPr/>
                </p:nvSpPr>
                <p:spPr>
                  <a:xfrm>
                    <a:off x="3487056" y="816403"/>
                    <a:ext cx="643723" cy="3385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smtClean="0">
                              <a:solidFill>
                                <a:srgbClr val="76717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600" dirty="0">
                      <a:solidFill>
                        <a:srgbClr val="76717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9625D6F6-82FF-44A4-BFC8-1125F6ED9D0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87056" y="816403"/>
                    <a:ext cx="643723" cy="33855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6E8FA68-E863-47C0-AD76-3D70111D8EE8}"/>
                  </a:ext>
                </a:extLst>
              </p:cNvPr>
              <p:cNvGrpSpPr/>
              <p:nvPr/>
            </p:nvGrpSpPr>
            <p:grpSpPr>
              <a:xfrm>
                <a:off x="3723651" y="832517"/>
                <a:ext cx="2115776" cy="1190598"/>
                <a:chOff x="3723651" y="832517"/>
                <a:chExt cx="2115776" cy="1190598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3BD9A3FC-5372-44B7-B199-DCB98277DD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23651" y="1499895"/>
                      <a:ext cx="2115776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Prediction model </a:t>
                      </a:r>
                      <a14:m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oMath>
                      </a14:m>
                      <a:endParaRPr lang="en-US" sz="1400" b="0" dirty="0"/>
                    </a:p>
                    <a:p>
                      <a:pPr algn="ctr"/>
                      <a:r>
                        <a:rPr lang="en-US" sz="1400" dirty="0"/>
                        <a:t>with parameters </a:t>
                      </a:r>
                      <a14:m>
                        <m:oMath xmlns:m="http://schemas.openxmlformats.org/officeDocument/2006/math"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oMath>
                      </a14:m>
                      <a:endParaRPr lang="en-US" sz="1400" dirty="0"/>
                    </a:p>
                  </p:txBody>
                </p:sp>
              </mc:Choice>
              <mc:Fallback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3BD9A3FC-5372-44B7-B199-DCB98277DD3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23651" y="1499895"/>
                      <a:ext cx="2115776" cy="52322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t="-1163" b="-1162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F4F870CF-EEDE-4D32-92E9-5AEE018B434B}"/>
                    </a:ext>
                  </a:extLst>
                </p:cNvPr>
                <p:cNvGrpSpPr/>
                <p:nvPr/>
              </p:nvGrpSpPr>
              <p:grpSpPr>
                <a:xfrm>
                  <a:off x="4519857" y="832517"/>
                  <a:ext cx="608237" cy="619159"/>
                  <a:chOff x="3224894" y="1987986"/>
                  <a:chExt cx="672646" cy="684724"/>
                </a:xfrm>
              </p:grpSpPr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091CD502-66A8-4800-95AB-2C168D0A1FE4}"/>
                      </a:ext>
                    </a:extLst>
                  </p:cNvPr>
                  <p:cNvSpPr/>
                  <p:nvPr/>
                </p:nvSpPr>
                <p:spPr>
                  <a:xfrm>
                    <a:off x="3224894" y="1987986"/>
                    <a:ext cx="151040" cy="151040"/>
                  </a:xfrm>
                  <a:prstGeom prst="ellipse">
                    <a:avLst/>
                  </a:prstGeom>
                  <a:solidFill>
                    <a:srgbClr val="002F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5B147BF6-01C7-4719-B317-9ABC910C2A07}"/>
                      </a:ext>
                    </a:extLst>
                  </p:cNvPr>
                  <p:cNvSpPr/>
                  <p:nvPr/>
                </p:nvSpPr>
                <p:spPr>
                  <a:xfrm>
                    <a:off x="3224894" y="2255825"/>
                    <a:ext cx="151040" cy="151040"/>
                  </a:xfrm>
                  <a:prstGeom prst="ellipse">
                    <a:avLst/>
                  </a:prstGeom>
                  <a:solidFill>
                    <a:srgbClr val="002F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3005C2AB-EAD6-45A0-81F3-02FBDD1FD044}"/>
                      </a:ext>
                    </a:extLst>
                  </p:cNvPr>
                  <p:cNvSpPr/>
                  <p:nvPr/>
                </p:nvSpPr>
                <p:spPr>
                  <a:xfrm>
                    <a:off x="3224894" y="2521670"/>
                    <a:ext cx="151040" cy="151040"/>
                  </a:xfrm>
                  <a:prstGeom prst="ellipse">
                    <a:avLst/>
                  </a:prstGeom>
                  <a:solidFill>
                    <a:srgbClr val="002F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6614A1BE-F6C9-4099-A8D5-83C8A6D4699E}"/>
                      </a:ext>
                    </a:extLst>
                  </p:cNvPr>
                  <p:cNvSpPr/>
                  <p:nvPr/>
                </p:nvSpPr>
                <p:spPr>
                  <a:xfrm>
                    <a:off x="3503840" y="1987988"/>
                    <a:ext cx="151040" cy="151040"/>
                  </a:xfrm>
                  <a:prstGeom prst="ellipse">
                    <a:avLst/>
                  </a:prstGeom>
                  <a:solidFill>
                    <a:srgbClr val="002F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DB38B409-9578-434C-804A-1CB8E2C37733}"/>
                      </a:ext>
                    </a:extLst>
                  </p:cNvPr>
                  <p:cNvSpPr/>
                  <p:nvPr/>
                </p:nvSpPr>
                <p:spPr>
                  <a:xfrm>
                    <a:off x="3503840" y="2255825"/>
                    <a:ext cx="151040" cy="151040"/>
                  </a:xfrm>
                  <a:prstGeom prst="ellipse">
                    <a:avLst/>
                  </a:prstGeom>
                  <a:solidFill>
                    <a:srgbClr val="002F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84E0EBC8-5B31-41F4-8BF5-F29E0B7226C1}"/>
                      </a:ext>
                    </a:extLst>
                  </p:cNvPr>
                  <p:cNvSpPr/>
                  <p:nvPr/>
                </p:nvSpPr>
                <p:spPr>
                  <a:xfrm>
                    <a:off x="3503840" y="2521669"/>
                    <a:ext cx="151040" cy="151040"/>
                  </a:xfrm>
                  <a:prstGeom prst="ellipse">
                    <a:avLst/>
                  </a:prstGeom>
                  <a:solidFill>
                    <a:srgbClr val="002F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EAA7F74C-472F-4730-BE8F-28934519BBF7}"/>
                      </a:ext>
                    </a:extLst>
                  </p:cNvPr>
                  <p:cNvSpPr/>
                  <p:nvPr/>
                </p:nvSpPr>
                <p:spPr>
                  <a:xfrm>
                    <a:off x="3746500" y="2104784"/>
                    <a:ext cx="151040" cy="151040"/>
                  </a:xfrm>
                  <a:prstGeom prst="ellipse">
                    <a:avLst/>
                  </a:prstGeom>
                  <a:solidFill>
                    <a:srgbClr val="73859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EFF22E70-B9F0-416C-BF74-47F8E8E680C7}"/>
                      </a:ext>
                    </a:extLst>
                  </p:cNvPr>
                  <p:cNvSpPr/>
                  <p:nvPr/>
                </p:nvSpPr>
                <p:spPr>
                  <a:xfrm>
                    <a:off x="3746500" y="2372628"/>
                    <a:ext cx="151040" cy="151040"/>
                  </a:xfrm>
                  <a:prstGeom prst="ellipse">
                    <a:avLst/>
                  </a:prstGeom>
                  <a:solidFill>
                    <a:srgbClr val="73859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BD68ECD3-6957-4B5E-84E9-4B956E2A9413}"/>
                      </a:ext>
                    </a:extLst>
                  </p:cNvPr>
                  <p:cNvCxnSpPr>
                    <a:stCxn id="27" idx="6"/>
                    <a:endCxn id="31" idx="2"/>
                  </p:cNvCxnSpPr>
                  <p:nvPr/>
                </p:nvCxnSpPr>
                <p:spPr>
                  <a:xfrm>
                    <a:off x="3375934" y="2063506"/>
                    <a:ext cx="127907" cy="267839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1B62FEAE-7DDA-499D-95AB-B82CE2CC30E2}"/>
                      </a:ext>
                    </a:extLst>
                  </p:cNvPr>
                  <p:cNvCxnSpPr>
                    <a:cxnSpLocks/>
                    <a:stCxn id="27" idx="6"/>
                    <a:endCxn id="30" idx="2"/>
                  </p:cNvCxnSpPr>
                  <p:nvPr/>
                </p:nvCxnSpPr>
                <p:spPr>
                  <a:xfrm>
                    <a:off x="3375934" y="2063506"/>
                    <a:ext cx="127907" cy="2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A5605D80-035C-452E-BFAD-AE09B5D53F95}"/>
                      </a:ext>
                    </a:extLst>
                  </p:cNvPr>
                  <p:cNvCxnSpPr>
                    <a:cxnSpLocks/>
                    <a:stCxn id="27" idx="6"/>
                    <a:endCxn id="32" idx="2"/>
                  </p:cNvCxnSpPr>
                  <p:nvPr/>
                </p:nvCxnSpPr>
                <p:spPr>
                  <a:xfrm>
                    <a:off x="3375934" y="2063506"/>
                    <a:ext cx="127907" cy="533683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3CA43394-13AD-4434-8288-9B63734EB2CC}"/>
                      </a:ext>
                    </a:extLst>
                  </p:cNvPr>
                  <p:cNvCxnSpPr>
                    <a:cxnSpLocks/>
                    <a:stCxn id="28" idx="6"/>
                    <a:endCxn id="30" idx="2"/>
                  </p:cNvCxnSpPr>
                  <p:nvPr/>
                </p:nvCxnSpPr>
                <p:spPr>
                  <a:xfrm flipV="1">
                    <a:off x="3375934" y="2063509"/>
                    <a:ext cx="127907" cy="267836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2C4B1FCC-9BB9-4C18-9729-8578AD328A8B}"/>
                      </a:ext>
                    </a:extLst>
                  </p:cNvPr>
                  <p:cNvCxnSpPr>
                    <a:cxnSpLocks/>
                    <a:stCxn id="28" idx="6"/>
                    <a:endCxn id="31" idx="2"/>
                  </p:cNvCxnSpPr>
                  <p:nvPr/>
                </p:nvCxnSpPr>
                <p:spPr>
                  <a:xfrm>
                    <a:off x="3375934" y="2331345"/>
                    <a:ext cx="127907" cy="0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0E2B1AF4-DF90-4D5A-AB87-BD18C992C705}"/>
                      </a:ext>
                    </a:extLst>
                  </p:cNvPr>
                  <p:cNvCxnSpPr>
                    <a:cxnSpLocks/>
                    <a:stCxn id="28" idx="6"/>
                    <a:endCxn id="32" idx="2"/>
                  </p:cNvCxnSpPr>
                  <p:nvPr/>
                </p:nvCxnSpPr>
                <p:spPr>
                  <a:xfrm>
                    <a:off x="3375934" y="2331345"/>
                    <a:ext cx="127907" cy="265845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D0628FC6-9253-4B2E-A67D-F751DE0BFC3F}"/>
                      </a:ext>
                    </a:extLst>
                  </p:cNvPr>
                  <p:cNvCxnSpPr>
                    <a:cxnSpLocks/>
                    <a:stCxn id="29" idx="6"/>
                    <a:endCxn id="30" idx="2"/>
                  </p:cNvCxnSpPr>
                  <p:nvPr/>
                </p:nvCxnSpPr>
                <p:spPr>
                  <a:xfrm flipV="1">
                    <a:off x="3375934" y="2063509"/>
                    <a:ext cx="127907" cy="533682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2698C86B-17F8-48D9-90AE-272E68867A4C}"/>
                      </a:ext>
                    </a:extLst>
                  </p:cNvPr>
                  <p:cNvCxnSpPr>
                    <a:cxnSpLocks/>
                    <a:stCxn id="29" idx="6"/>
                    <a:endCxn id="31" idx="2"/>
                  </p:cNvCxnSpPr>
                  <p:nvPr/>
                </p:nvCxnSpPr>
                <p:spPr>
                  <a:xfrm flipV="1">
                    <a:off x="3375934" y="2331345"/>
                    <a:ext cx="127907" cy="265846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7AD1DDB4-6F75-4683-A9A2-E7E1B8C6301B}"/>
                      </a:ext>
                    </a:extLst>
                  </p:cNvPr>
                  <p:cNvCxnSpPr>
                    <a:cxnSpLocks/>
                    <a:stCxn id="29" idx="6"/>
                    <a:endCxn id="32" idx="2"/>
                  </p:cNvCxnSpPr>
                  <p:nvPr/>
                </p:nvCxnSpPr>
                <p:spPr>
                  <a:xfrm flipV="1">
                    <a:off x="3375934" y="2597190"/>
                    <a:ext cx="127907" cy="1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Connector 43">
                    <a:extLst>
                      <a:ext uri="{FF2B5EF4-FFF2-40B4-BE49-F238E27FC236}">
                        <a16:creationId xmlns:a16="http://schemas.microsoft.com/office/drawing/2014/main" id="{D9C7DC12-82A4-4DF8-B147-C2014392B9B2}"/>
                      </a:ext>
                    </a:extLst>
                  </p:cNvPr>
                  <p:cNvCxnSpPr>
                    <a:cxnSpLocks/>
                    <a:stCxn id="30" idx="6"/>
                    <a:endCxn id="33" idx="2"/>
                  </p:cNvCxnSpPr>
                  <p:nvPr/>
                </p:nvCxnSpPr>
                <p:spPr>
                  <a:xfrm>
                    <a:off x="3654880" y="2063509"/>
                    <a:ext cx="91620" cy="116796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3FE6B425-425F-4829-AA43-A4283BC33E19}"/>
                      </a:ext>
                    </a:extLst>
                  </p:cNvPr>
                  <p:cNvCxnSpPr>
                    <a:cxnSpLocks/>
                    <a:stCxn id="30" idx="6"/>
                    <a:endCxn id="34" idx="2"/>
                  </p:cNvCxnSpPr>
                  <p:nvPr/>
                </p:nvCxnSpPr>
                <p:spPr>
                  <a:xfrm>
                    <a:off x="3654880" y="2063509"/>
                    <a:ext cx="91620" cy="384633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14DE389F-DE62-411C-9633-9CABE2F127AD}"/>
                      </a:ext>
                    </a:extLst>
                  </p:cNvPr>
                  <p:cNvCxnSpPr>
                    <a:cxnSpLocks/>
                    <a:stCxn id="31" idx="6"/>
                    <a:endCxn id="33" idx="2"/>
                  </p:cNvCxnSpPr>
                  <p:nvPr/>
                </p:nvCxnSpPr>
                <p:spPr>
                  <a:xfrm flipV="1">
                    <a:off x="3654880" y="2180304"/>
                    <a:ext cx="91620" cy="151041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CDB9B33B-F0BB-4DC0-B93A-FAC4FE106400}"/>
                      </a:ext>
                    </a:extLst>
                  </p:cNvPr>
                  <p:cNvCxnSpPr>
                    <a:cxnSpLocks/>
                    <a:stCxn id="31" idx="6"/>
                    <a:endCxn id="34" idx="2"/>
                  </p:cNvCxnSpPr>
                  <p:nvPr/>
                </p:nvCxnSpPr>
                <p:spPr>
                  <a:xfrm>
                    <a:off x="3654880" y="2331345"/>
                    <a:ext cx="91620" cy="116803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3D158DEB-12E4-4CCE-A126-C54CCAB33B8B}"/>
                      </a:ext>
                    </a:extLst>
                  </p:cNvPr>
                  <p:cNvCxnSpPr>
                    <a:cxnSpLocks/>
                    <a:stCxn id="34" idx="2"/>
                    <a:endCxn id="32" idx="6"/>
                  </p:cNvCxnSpPr>
                  <p:nvPr/>
                </p:nvCxnSpPr>
                <p:spPr>
                  <a:xfrm flipH="1">
                    <a:off x="3654880" y="2448148"/>
                    <a:ext cx="91620" cy="149041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1372CA83-9E93-45D9-BF2E-92AA0D3B91A3}"/>
                      </a:ext>
                    </a:extLst>
                  </p:cNvPr>
                  <p:cNvCxnSpPr>
                    <a:cxnSpLocks/>
                    <a:stCxn id="32" idx="6"/>
                    <a:endCxn id="33" idx="2"/>
                  </p:cNvCxnSpPr>
                  <p:nvPr/>
                </p:nvCxnSpPr>
                <p:spPr>
                  <a:xfrm flipV="1">
                    <a:off x="3654880" y="2180304"/>
                    <a:ext cx="91620" cy="416885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ED9F21EF-E0E8-49FB-8195-517C2F2C0C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5667" y="1057737"/>
                <a:ext cx="1289957" cy="0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A7B4C164-D7B8-44BF-9644-8ACF858182B3}"/>
                      </a:ext>
                    </a:extLst>
                  </p:cNvPr>
                  <p:cNvSpPr txBox="1"/>
                  <p:nvPr/>
                </p:nvSpPr>
                <p:spPr>
                  <a:xfrm>
                    <a:off x="5297749" y="759614"/>
                    <a:ext cx="1061702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1400" b="0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  <m:r>
                            <a:rPr lang="en-US" sz="1400" b="0" i="1" smtClean="0">
                              <a:solidFill>
                                <a:srgbClr val="474747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0" i="1" smtClean="0">
                              <a:solidFill>
                                <a:srgbClr val="474747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b="0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400" b="0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oMath>
                      </m:oMathPara>
                    </a14:m>
                    <a:endParaRPr lang="en-US" sz="1400" dirty="0">
                      <a:solidFill>
                        <a:srgbClr val="474747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A7B4C164-D7B8-44BF-9644-8ACF858182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97749" y="759614"/>
                    <a:ext cx="1061702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0CD55CB9-2AC1-4EC9-9B75-E13F3DBA7E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85667" y="1179270"/>
                <a:ext cx="1249223" cy="571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18228793-7C6F-4069-B5E9-C5C85B07AD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16014" y="1022903"/>
                <a:ext cx="1289957" cy="0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79EE2C92-322E-46F2-9D9E-C223AAAEA685}"/>
                      </a:ext>
                    </a:extLst>
                  </p:cNvPr>
                  <p:cNvSpPr txBox="1"/>
                  <p:nvPr/>
                </p:nvSpPr>
                <p:spPr>
                  <a:xfrm>
                    <a:off x="8050130" y="728674"/>
                    <a:ext cx="643723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400" b="0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400" b="0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solidFill>
                                        <a:srgbClr val="4747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rgbClr val="4747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</m:d>
                        </m:oMath>
                      </m:oMathPara>
                    </a14:m>
                    <a:endParaRPr lang="en-US" sz="1400" dirty="0">
                      <a:solidFill>
                        <a:srgbClr val="474747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8AA2C36E-589E-470B-B2F0-C674BDC381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50130" y="728674"/>
                    <a:ext cx="643723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0E4FA4BF-BDAF-48F0-A22D-BE2F0D67CE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6014" y="1144436"/>
                <a:ext cx="1249223" cy="571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8BEDC4C7-3A18-4163-A4EA-FEBDAB3768DD}"/>
                  </a:ext>
                </a:extLst>
              </p:cNvPr>
              <p:cNvGrpSpPr/>
              <p:nvPr/>
            </p:nvGrpSpPr>
            <p:grpSpPr>
              <a:xfrm>
                <a:off x="8223422" y="792133"/>
                <a:ext cx="2250372" cy="1230982"/>
                <a:chOff x="8223422" y="792133"/>
                <a:chExt cx="2250372" cy="123098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502F73EC-9234-4E9C-BE72-40E74F4B116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23422" y="1499895"/>
                      <a:ext cx="2250372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Loss function </a:t>
                      </a:r>
                      <a14:m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sz="1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e>
                          </m:d>
                        </m:oMath>
                      </a14:m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to measure decision error</a:t>
                      </a:r>
                    </a:p>
                  </p:txBody>
                </p:sp>
              </mc:Choice>
              <mc:Fallback xmlns="">
                <p:sp>
                  <p:nvSpPr>
                    <p:cNvPr id="142" name="TextBox 141">
                      <a:extLst>
                        <a:ext uri="{FF2B5EF4-FFF2-40B4-BE49-F238E27FC236}">
                          <a16:creationId xmlns:a16="http://schemas.microsoft.com/office/drawing/2014/main" id="{AD21F109-6209-458C-959D-C945AF76CD9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223422" y="1499895"/>
                      <a:ext cx="2250372" cy="523220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t="-2326" b="-1162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4" name="Freeform 106">
                  <a:extLst>
                    <a:ext uri="{FF2B5EF4-FFF2-40B4-BE49-F238E27FC236}">
                      <a16:creationId xmlns:a16="http://schemas.microsoft.com/office/drawing/2014/main" id="{ED1A2685-7698-4243-9078-FB42E670A52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096252" y="792133"/>
                  <a:ext cx="550516" cy="550516"/>
                </a:xfrm>
                <a:custGeom>
                  <a:avLst/>
                  <a:gdLst>
                    <a:gd name="T0" fmla="*/ 43 w 104"/>
                    <a:gd name="T1" fmla="*/ 27 h 104"/>
                    <a:gd name="T2" fmla="*/ 63 w 104"/>
                    <a:gd name="T3" fmla="*/ 56 h 104"/>
                    <a:gd name="T4" fmla="*/ 43 w 104"/>
                    <a:gd name="T5" fmla="*/ 56 h 104"/>
                    <a:gd name="T6" fmla="*/ 52 w 104"/>
                    <a:gd name="T7" fmla="*/ 0 h 104"/>
                    <a:gd name="T8" fmla="*/ 0 w 104"/>
                    <a:gd name="T9" fmla="*/ 52 h 104"/>
                    <a:gd name="T10" fmla="*/ 52 w 104"/>
                    <a:gd name="T11" fmla="*/ 104 h 104"/>
                    <a:gd name="T12" fmla="*/ 104 w 104"/>
                    <a:gd name="T13" fmla="*/ 52 h 104"/>
                    <a:gd name="T14" fmla="*/ 52 w 104"/>
                    <a:gd name="T15" fmla="*/ 0 h 104"/>
                    <a:gd name="T16" fmla="*/ 52 w 104"/>
                    <a:gd name="T17" fmla="*/ 9 h 104"/>
                    <a:gd name="T18" fmla="*/ 9 w 104"/>
                    <a:gd name="T19" fmla="*/ 52 h 104"/>
                    <a:gd name="T20" fmla="*/ 52 w 104"/>
                    <a:gd name="T21" fmla="*/ 95 h 104"/>
                    <a:gd name="T22" fmla="*/ 95 w 104"/>
                    <a:gd name="T23" fmla="*/ 52 h 104"/>
                    <a:gd name="T24" fmla="*/ 24 w 104"/>
                    <a:gd name="T25" fmla="*/ 64 h 104"/>
                    <a:gd name="T26" fmla="*/ 28 w 104"/>
                    <a:gd name="T27" fmla="*/ 55 h 104"/>
                    <a:gd name="T28" fmla="*/ 22 w 104"/>
                    <a:gd name="T29" fmla="*/ 49 h 104"/>
                    <a:gd name="T30" fmla="*/ 28 w 104"/>
                    <a:gd name="T31" fmla="*/ 43 h 104"/>
                    <a:gd name="T32" fmla="*/ 27 w 104"/>
                    <a:gd name="T33" fmla="*/ 34 h 104"/>
                    <a:gd name="T34" fmla="*/ 33 w 104"/>
                    <a:gd name="T35" fmla="*/ 28 h 104"/>
                    <a:gd name="T36" fmla="*/ 41 w 104"/>
                    <a:gd name="T37" fmla="*/ 29 h 104"/>
                    <a:gd name="T38" fmla="*/ 47 w 104"/>
                    <a:gd name="T39" fmla="*/ 22 h 104"/>
                    <a:gd name="T40" fmla="*/ 54 w 104"/>
                    <a:gd name="T41" fmla="*/ 26 h 104"/>
                    <a:gd name="T42" fmla="*/ 62 w 104"/>
                    <a:gd name="T43" fmla="*/ 23 h 104"/>
                    <a:gd name="T44" fmla="*/ 66 w 104"/>
                    <a:gd name="T45" fmla="*/ 30 h 104"/>
                    <a:gd name="T46" fmla="*/ 74 w 104"/>
                    <a:gd name="T47" fmla="*/ 30 h 104"/>
                    <a:gd name="T48" fmla="*/ 70 w 104"/>
                    <a:gd name="T49" fmla="*/ 34 h 104"/>
                    <a:gd name="T50" fmla="*/ 79 w 104"/>
                    <a:gd name="T51" fmla="*/ 37 h 104"/>
                    <a:gd name="T52" fmla="*/ 76 w 104"/>
                    <a:gd name="T53" fmla="*/ 46 h 104"/>
                    <a:gd name="T54" fmla="*/ 83 w 104"/>
                    <a:gd name="T55" fmla="*/ 52 h 104"/>
                    <a:gd name="T56" fmla="*/ 75 w 104"/>
                    <a:gd name="T57" fmla="*/ 58 h 104"/>
                    <a:gd name="T58" fmla="*/ 78 w 104"/>
                    <a:gd name="T59" fmla="*/ 68 h 104"/>
                    <a:gd name="T60" fmla="*/ 90 w 104"/>
                    <a:gd name="T61" fmla="*/ 52 h 104"/>
                    <a:gd name="T62" fmla="*/ 52 w 104"/>
                    <a:gd name="T63" fmla="*/ 15 h 104"/>
                    <a:gd name="T64" fmla="*/ 15 w 104"/>
                    <a:gd name="T65" fmla="*/ 52 h 104"/>
                    <a:gd name="T66" fmla="*/ 27 w 104"/>
                    <a:gd name="T67" fmla="*/ 70 h 104"/>
                    <a:gd name="T68" fmla="*/ 33 w 104"/>
                    <a:gd name="T69" fmla="*/ 67 h 104"/>
                    <a:gd name="T70" fmla="*/ 24 w 104"/>
                    <a:gd name="T71" fmla="*/ 64 h 104"/>
                    <a:gd name="T72" fmla="*/ 48 w 104"/>
                    <a:gd name="T73" fmla="*/ 56 h 104"/>
                    <a:gd name="T74" fmla="*/ 58 w 104"/>
                    <a:gd name="T75" fmla="*/ 56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04" h="104">
                      <a:moveTo>
                        <a:pt x="45" y="50"/>
                      </a:moveTo>
                      <a:cubicBezTo>
                        <a:pt x="43" y="27"/>
                        <a:pt x="43" y="27"/>
                        <a:pt x="43" y="27"/>
                      </a:cubicBezTo>
                      <a:cubicBezTo>
                        <a:pt x="55" y="46"/>
                        <a:pt x="55" y="46"/>
                        <a:pt x="55" y="46"/>
                      </a:cubicBezTo>
                      <a:cubicBezTo>
                        <a:pt x="60" y="47"/>
                        <a:pt x="63" y="51"/>
                        <a:pt x="63" y="56"/>
                      </a:cubicBezTo>
                      <a:cubicBezTo>
                        <a:pt x="63" y="62"/>
                        <a:pt x="59" y="67"/>
                        <a:pt x="53" y="67"/>
                      </a:cubicBezTo>
                      <a:cubicBezTo>
                        <a:pt x="48" y="67"/>
                        <a:pt x="43" y="62"/>
                        <a:pt x="43" y="56"/>
                      </a:cubicBezTo>
                      <a:cubicBezTo>
                        <a:pt x="43" y="54"/>
                        <a:pt x="44" y="52"/>
                        <a:pt x="45" y="50"/>
                      </a:cubicBezTo>
                      <a:close/>
                      <a:moveTo>
                        <a:pt x="52" y="0"/>
                      </a:moveTo>
                      <a:cubicBezTo>
                        <a:pt x="38" y="0"/>
                        <a:pt x="25" y="6"/>
                        <a:pt x="15" y="15"/>
                      </a:cubicBezTo>
                      <a:cubicBezTo>
                        <a:pt x="6" y="25"/>
                        <a:pt x="0" y="38"/>
                        <a:pt x="0" y="52"/>
                      </a:cubicBezTo>
                      <a:cubicBezTo>
                        <a:pt x="0" y="66"/>
                        <a:pt x="6" y="79"/>
                        <a:pt x="15" y="89"/>
                      </a:cubicBezTo>
                      <a:cubicBezTo>
                        <a:pt x="25" y="98"/>
                        <a:pt x="38" y="104"/>
                        <a:pt x="52" y="104"/>
                      </a:cubicBezTo>
                      <a:cubicBezTo>
                        <a:pt x="67" y="104"/>
                        <a:pt x="80" y="98"/>
                        <a:pt x="89" y="89"/>
                      </a:cubicBezTo>
                      <a:cubicBezTo>
                        <a:pt x="98" y="79"/>
                        <a:pt x="104" y="66"/>
                        <a:pt x="104" y="52"/>
                      </a:cubicBezTo>
                      <a:cubicBezTo>
                        <a:pt x="104" y="38"/>
                        <a:pt x="98" y="25"/>
                        <a:pt x="89" y="15"/>
                      </a:cubicBezTo>
                      <a:cubicBezTo>
                        <a:pt x="80" y="6"/>
                        <a:pt x="67" y="0"/>
                        <a:pt x="52" y="0"/>
                      </a:cubicBezTo>
                      <a:close/>
                      <a:moveTo>
                        <a:pt x="83" y="22"/>
                      </a:moveTo>
                      <a:cubicBezTo>
                        <a:pt x="75" y="14"/>
                        <a:pt x="64" y="9"/>
                        <a:pt x="52" y="9"/>
                      </a:cubicBezTo>
                      <a:cubicBezTo>
                        <a:pt x="40" y="9"/>
                        <a:pt x="30" y="14"/>
                        <a:pt x="22" y="22"/>
                      </a:cubicBezTo>
                      <a:cubicBezTo>
                        <a:pt x="14" y="30"/>
                        <a:pt x="9" y="40"/>
                        <a:pt x="9" y="52"/>
                      </a:cubicBezTo>
                      <a:cubicBezTo>
                        <a:pt x="9" y="64"/>
                        <a:pt x="14" y="75"/>
                        <a:pt x="22" y="82"/>
                      </a:cubicBezTo>
                      <a:cubicBezTo>
                        <a:pt x="30" y="90"/>
                        <a:pt x="40" y="95"/>
                        <a:pt x="52" y="95"/>
                      </a:cubicBezTo>
                      <a:cubicBezTo>
                        <a:pt x="64" y="95"/>
                        <a:pt x="75" y="90"/>
                        <a:pt x="83" y="82"/>
                      </a:cubicBezTo>
                      <a:cubicBezTo>
                        <a:pt x="90" y="75"/>
                        <a:pt x="95" y="64"/>
                        <a:pt x="95" y="52"/>
                      </a:cubicBezTo>
                      <a:cubicBezTo>
                        <a:pt x="95" y="40"/>
                        <a:pt x="90" y="30"/>
                        <a:pt x="83" y="22"/>
                      </a:cubicBezTo>
                      <a:close/>
                      <a:moveTo>
                        <a:pt x="24" y="64"/>
                      </a:moveTo>
                      <a:cubicBezTo>
                        <a:pt x="23" y="62"/>
                        <a:pt x="22" y="58"/>
                        <a:pt x="22" y="55"/>
                      </a:cubicBezTo>
                      <a:cubicBezTo>
                        <a:pt x="28" y="55"/>
                        <a:pt x="28" y="55"/>
                        <a:pt x="28" y="55"/>
                      </a:cubicBezTo>
                      <a:cubicBezTo>
                        <a:pt x="28" y="49"/>
                        <a:pt x="28" y="49"/>
                        <a:pt x="28" y="49"/>
                      </a:cubicBezTo>
                      <a:cubicBezTo>
                        <a:pt x="22" y="49"/>
                        <a:pt x="22" y="49"/>
                        <a:pt x="22" y="49"/>
                      </a:cubicBezTo>
                      <a:cubicBezTo>
                        <a:pt x="22" y="46"/>
                        <a:pt x="23" y="43"/>
                        <a:pt x="24" y="40"/>
                      </a:cubicBezTo>
                      <a:cubicBezTo>
                        <a:pt x="28" y="43"/>
                        <a:pt x="28" y="43"/>
                        <a:pt x="28" y="43"/>
                      </a:cubicBezTo>
                      <a:cubicBezTo>
                        <a:pt x="32" y="37"/>
                        <a:pt x="32" y="37"/>
                        <a:pt x="32" y="37"/>
                      </a:cubicBezTo>
                      <a:cubicBezTo>
                        <a:pt x="27" y="34"/>
                        <a:pt x="27" y="34"/>
                        <a:pt x="27" y="34"/>
                      </a:cubicBezTo>
                      <a:cubicBezTo>
                        <a:pt x="28" y="33"/>
                        <a:pt x="29" y="32"/>
                        <a:pt x="31" y="30"/>
                      </a:cubicBezTo>
                      <a:cubicBezTo>
                        <a:pt x="31" y="30"/>
                        <a:pt x="32" y="29"/>
                        <a:pt x="33" y="28"/>
                      </a:cubicBezTo>
                      <a:cubicBezTo>
                        <a:pt x="35" y="32"/>
                        <a:pt x="35" y="32"/>
                        <a:pt x="35" y="32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39" y="24"/>
                        <a:pt x="39" y="24"/>
                        <a:pt x="39" y="24"/>
                      </a:cubicBezTo>
                      <a:cubicBezTo>
                        <a:pt x="42" y="23"/>
                        <a:pt x="44" y="22"/>
                        <a:pt x="47" y="22"/>
                      </a:cubicBezTo>
                      <a:cubicBezTo>
                        <a:pt x="47" y="26"/>
                        <a:pt x="47" y="26"/>
                        <a:pt x="47" y="26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4" y="21"/>
                        <a:pt x="54" y="21"/>
                        <a:pt x="54" y="21"/>
                      </a:cubicBezTo>
                      <a:cubicBezTo>
                        <a:pt x="57" y="22"/>
                        <a:pt x="59" y="22"/>
                        <a:pt x="62" y="23"/>
                      </a:cubicBezTo>
                      <a:cubicBezTo>
                        <a:pt x="60" y="27"/>
                        <a:pt x="60" y="27"/>
                        <a:pt x="60" y="27"/>
                      </a:cubicBezTo>
                      <a:cubicBezTo>
                        <a:pt x="66" y="30"/>
                        <a:pt x="66" y="30"/>
                        <a:pt x="66" y="30"/>
                      </a:cubicBezTo>
                      <a:cubicBezTo>
                        <a:pt x="68" y="26"/>
                        <a:pt x="68" y="26"/>
                        <a:pt x="68" y="26"/>
                      </a:cubicBezTo>
                      <a:cubicBezTo>
                        <a:pt x="70" y="27"/>
                        <a:pt x="72" y="29"/>
                        <a:pt x="74" y="30"/>
                      </a:cubicBezTo>
                      <a:cubicBezTo>
                        <a:pt x="74" y="31"/>
                        <a:pt x="75" y="31"/>
                        <a:pt x="75" y="32"/>
                      </a:cubicBezTo>
                      <a:cubicBezTo>
                        <a:pt x="70" y="34"/>
                        <a:pt x="70" y="34"/>
                        <a:pt x="70" y="34"/>
                      </a:cubicBezTo>
                      <a:cubicBezTo>
                        <a:pt x="74" y="40"/>
                        <a:pt x="74" y="40"/>
                        <a:pt x="74" y="40"/>
                      </a:cubicBezTo>
                      <a:cubicBezTo>
                        <a:pt x="79" y="37"/>
                        <a:pt x="79" y="37"/>
                        <a:pt x="79" y="37"/>
                      </a:cubicBezTo>
                      <a:cubicBezTo>
                        <a:pt x="80" y="40"/>
                        <a:pt x="82" y="43"/>
                        <a:pt x="82" y="46"/>
                      </a:cubicBezTo>
                      <a:cubicBezTo>
                        <a:pt x="76" y="46"/>
                        <a:pt x="76" y="46"/>
                        <a:pt x="76" y="46"/>
                      </a:cubicBezTo>
                      <a:cubicBezTo>
                        <a:pt x="76" y="52"/>
                        <a:pt x="76" y="52"/>
                        <a:pt x="76" y="52"/>
                      </a:cubicBezTo>
                      <a:cubicBezTo>
                        <a:pt x="83" y="52"/>
                        <a:pt x="83" y="52"/>
                        <a:pt x="83" y="52"/>
                      </a:cubicBezTo>
                      <a:cubicBezTo>
                        <a:pt x="83" y="55"/>
                        <a:pt x="82" y="59"/>
                        <a:pt x="81" y="62"/>
                      </a:cubicBezTo>
                      <a:cubicBezTo>
                        <a:pt x="75" y="58"/>
                        <a:pt x="75" y="58"/>
                        <a:pt x="75" y="58"/>
                      </a:cubicBezTo>
                      <a:cubicBezTo>
                        <a:pt x="72" y="64"/>
                        <a:pt x="72" y="64"/>
                        <a:pt x="72" y="64"/>
                      </a:cubicBezTo>
                      <a:cubicBezTo>
                        <a:pt x="78" y="68"/>
                        <a:pt x="78" y="68"/>
                        <a:pt x="78" y="68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7" y="66"/>
                        <a:pt x="90" y="58"/>
                        <a:pt x="90" y="52"/>
                      </a:cubicBezTo>
                      <a:cubicBezTo>
                        <a:pt x="90" y="42"/>
                        <a:pt x="85" y="32"/>
                        <a:pt x="79" y="26"/>
                      </a:cubicBezTo>
                      <a:cubicBezTo>
                        <a:pt x="72" y="19"/>
                        <a:pt x="63" y="15"/>
                        <a:pt x="52" y="15"/>
                      </a:cubicBezTo>
                      <a:cubicBezTo>
                        <a:pt x="42" y="15"/>
                        <a:pt x="33" y="19"/>
                        <a:pt x="26" y="26"/>
                      </a:cubicBezTo>
                      <a:cubicBezTo>
                        <a:pt x="19" y="32"/>
                        <a:pt x="15" y="42"/>
                        <a:pt x="15" y="52"/>
                      </a:cubicBezTo>
                      <a:cubicBezTo>
                        <a:pt x="15" y="60"/>
                        <a:pt x="18" y="68"/>
                        <a:pt x="22" y="74"/>
                      </a:cubicBezTo>
                      <a:cubicBezTo>
                        <a:pt x="27" y="70"/>
                        <a:pt x="27" y="70"/>
                        <a:pt x="27" y="70"/>
                      </a:cubicBezTo>
                      <a:cubicBezTo>
                        <a:pt x="27" y="70"/>
                        <a:pt x="27" y="70"/>
                        <a:pt x="27" y="70"/>
                      </a:cubicBezTo>
                      <a:cubicBezTo>
                        <a:pt x="33" y="67"/>
                        <a:pt x="33" y="67"/>
                        <a:pt x="33" y="67"/>
                      </a:cubicBezTo>
                      <a:cubicBezTo>
                        <a:pt x="30" y="61"/>
                        <a:pt x="30" y="61"/>
                        <a:pt x="30" y="61"/>
                      </a:cubicBezTo>
                      <a:cubicBezTo>
                        <a:pt x="24" y="64"/>
                        <a:pt x="24" y="64"/>
                        <a:pt x="24" y="64"/>
                      </a:cubicBezTo>
                      <a:close/>
                      <a:moveTo>
                        <a:pt x="53" y="51"/>
                      </a:moveTo>
                      <a:cubicBezTo>
                        <a:pt x="50" y="51"/>
                        <a:pt x="48" y="53"/>
                        <a:pt x="48" y="56"/>
                      </a:cubicBezTo>
                      <a:cubicBezTo>
                        <a:pt x="48" y="59"/>
                        <a:pt x="50" y="61"/>
                        <a:pt x="53" y="61"/>
                      </a:cubicBezTo>
                      <a:cubicBezTo>
                        <a:pt x="56" y="61"/>
                        <a:pt x="58" y="59"/>
                        <a:pt x="58" y="56"/>
                      </a:cubicBezTo>
                      <a:cubicBezTo>
                        <a:pt x="58" y="53"/>
                        <a:pt x="56" y="51"/>
                        <a:pt x="53" y="51"/>
                      </a:cubicBezTo>
                      <a:close/>
                    </a:path>
                  </a:pathLst>
                </a:custGeom>
                <a:solidFill>
                  <a:srgbClr val="002F6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>
                    <a:solidFill>
                      <a:prstClr val="black"/>
                    </a:solidFill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3FB9E9F2-F5A6-4E10-8CB8-7D65BB1281B2}"/>
                      </a:ext>
                    </a:extLst>
                  </p:cNvPr>
                  <p:cNvSpPr txBox="1"/>
                  <p:nvPr/>
                </p:nvSpPr>
                <p:spPr>
                  <a:xfrm>
                    <a:off x="8037189" y="1159863"/>
                    <a:ext cx="643723" cy="43550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400" i="1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</m:e>
                            </m:d>
                          </m:num>
                          <m:den>
                            <m:r>
                              <a:rPr lang="en-US" sz="1400" i="1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400" i="1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sz="1400" i="1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1400" i="1" smtClean="0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400" i="1" smtClean="0">
                                        <a:solidFill>
                                          <a:srgbClr val="4747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solidFill>
                                          <a:srgbClr val="4747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</m:oMath>
                    </a14:m>
                    <a:r>
                      <a:rPr lang="en-US" sz="1400" dirty="0">
                        <a:solidFill>
                          <a:srgbClr val="474747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4249C31C-E495-48DC-8B2E-093EB37E03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37189" y="1159863"/>
                    <a:ext cx="643723" cy="43550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660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32A70259-1FCD-4189-884E-C0224A881E2E}"/>
                      </a:ext>
                    </a:extLst>
                  </p:cNvPr>
                  <p:cNvSpPr txBox="1"/>
                  <p:nvPr/>
                </p:nvSpPr>
                <p:spPr>
                  <a:xfrm>
                    <a:off x="5512987" y="1177625"/>
                    <a:ext cx="643723" cy="41331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400" i="1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</m:e>
                            </m:d>
                          </m:num>
                          <m:den>
                            <m:r>
                              <a:rPr lang="en-US" sz="1400" i="1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̂"/>
                                <m:ctrlPr>
                                  <a:rPr lang="en-US" sz="1400" i="1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den>
                        </m:f>
                      </m:oMath>
                    </a14:m>
                    <a:r>
                      <a:rPr lang="en-US" sz="1400" dirty="0">
                        <a:solidFill>
                          <a:srgbClr val="474747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83" name="TextBox 182">
                    <a:extLst>
                      <a:ext uri="{FF2B5EF4-FFF2-40B4-BE49-F238E27FC236}">
                        <a16:creationId xmlns:a16="http://schemas.microsoft.com/office/drawing/2014/main" id="{4AD9960B-2CD4-47DC-A496-6BAD903168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2987" y="1177625"/>
                    <a:ext cx="643723" cy="41331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8519958-3E67-4FA5-88C5-278A0B44B4A3}"/>
                  </a:ext>
                </a:extLst>
              </p:cNvPr>
              <p:cNvGrpSpPr/>
              <p:nvPr/>
            </p:nvGrpSpPr>
            <p:grpSpPr>
              <a:xfrm>
                <a:off x="6039053" y="598311"/>
                <a:ext cx="2115776" cy="1511591"/>
                <a:chOff x="6039053" y="598311"/>
                <a:chExt cx="2115776" cy="1511591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564C40CE-5FFC-49E0-95AA-4DC6A0DBE2A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39053" y="1477869"/>
                      <a:ext cx="2115776" cy="632033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Optimization solver</a:t>
                      </a: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14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14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arg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𝜖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lim>
                                </m:limLow>
                              </m:fName>
                              <m:e>
                                <m:sSup>
                                  <m:sSupPr>
                                    <m:ctrlP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func>
                          </m:oMath>
                        </m:oMathPara>
                      </a14:m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564C40CE-5FFC-49E0-95AA-4DC6A0DBE2A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39053" y="1477869"/>
                      <a:ext cx="2115776" cy="632033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t="-194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859B0730-3084-47A9-AF3F-3E289827479C}"/>
                    </a:ext>
                  </a:extLst>
                </p:cNvPr>
                <p:cNvGrpSpPr/>
                <p:nvPr/>
              </p:nvGrpSpPr>
              <p:grpSpPr>
                <a:xfrm>
                  <a:off x="6437543" y="598311"/>
                  <a:ext cx="1235837" cy="739840"/>
                  <a:chOff x="6437543" y="598311"/>
                  <a:chExt cx="1235837" cy="739840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1" name="Rectangle: Rounded Corners 20">
                        <a:extLst>
                          <a:ext uri="{FF2B5EF4-FFF2-40B4-BE49-F238E27FC236}">
                            <a16:creationId xmlns:a16="http://schemas.microsoft.com/office/drawing/2014/main" id="{85B633C5-4D7F-4B0E-8B2F-F71FC4CA20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30234" y="776927"/>
                        <a:ext cx="1032992" cy="553694"/>
                      </a:xfrm>
                      <a:prstGeom prst="roundRect">
                        <a:avLst/>
                      </a:prstGeom>
                      <a:noFill/>
                      <a:ln w="1905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800" b="0" i="1" dirty="0">
                          <a:solidFill>
                            <a:srgbClr val="002F65"/>
                          </a:solidFill>
                          <a:latin typeface="Cambria Math" panose="02040503050406030204" pitchFamily="18" charset="0"/>
                        </a:endParaRPr>
                      </a:p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800" b="0" i="1" smtClean="0">
                                      <a:solidFill>
                                        <a:srgbClr val="002F6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800" b="0" i="1" smtClean="0">
                                          <a:solidFill>
                                            <a:srgbClr val="002F6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800" b="0" i="0" smtClean="0">
                                          <a:solidFill>
                                            <a:srgbClr val="002F6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US" sz="800" b="0" i="1" smtClean="0">
                                          <a:solidFill>
                                            <a:srgbClr val="002F6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lim>
                                  </m:limLow>
                                </m:fName>
                                <m:e>
                                  <m:sSup>
                                    <m:sSupPr>
                                      <m:ctrlPr>
                                        <a:rPr lang="en-US" sz="800" b="0" i="1" smtClean="0">
                                          <a:solidFill>
                                            <a:srgbClr val="002F6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800" b="0" i="1" smtClean="0">
                                          <a:solidFill>
                                            <a:srgbClr val="002F6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sz="800" b="0" i="1" smtClean="0">
                                          <a:solidFill>
                                            <a:srgbClr val="002F6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800" b="0" i="1" smtClean="0">
                                      <a:solidFill>
                                        <a:srgbClr val="002F65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func>
                            </m:oMath>
                          </m:oMathPara>
                        </a14:m>
                        <a:endParaRPr lang="en-US" sz="800" b="0" dirty="0">
                          <a:solidFill>
                            <a:srgbClr val="002F65"/>
                          </a:solidFill>
                        </a:endParaRPr>
                      </a:p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800" b="0" i="1" smtClean="0">
                                  <a:solidFill>
                                    <a:srgbClr val="002F65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800" b="0" i="1" smtClean="0">
                                  <a:solidFill>
                                    <a:srgbClr val="002F65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800" b="0" i="1" smtClean="0">
                                  <a:solidFill>
                                    <a:srgbClr val="002F65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800" b="0" i="1" smtClean="0">
                                  <a:solidFill>
                                    <a:srgbClr val="002F65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800" b="0" i="0" smtClean="0">
                                  <a:solidFill>
                                    <a:srgbClr val="002F65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800" b="0" i="1" smtClean="0">
                                  <a:solidFill>
                                    <a:srgbClr val="002F65"/>
                                  </a:solidFill>
                                  <a:latin typeface="Cambria Math" panose="02040503050406030204" pitchFamily="18" charset="0"/>
                                </a:rPr>
                                <m:t>𝐴𝑥</m:t>
                              </m:r>
                              <m:r>
                                <a:rPr lang="en-US" sz="800" b="0" i="1" smtClean="0">
                                  <a:solidFill>
                                    <a:srgbClr val="002F65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00" b="0" i="1" smtClean="0">
                                  <a:solidFill>
                                    <a:srgbClr val="002F65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oMath>
                          </m:oMathPara>
                        </a14:m>
                        <a:endParaRPr lang="en-US" sz="800" b="0" i="1" dirty="0">
                          <a:solidFill>
                            <a:srgbClr val="002F65"/>
                          </a:solidFill>
                        </a:endParaRPr>
                      </a:p>
                      <a:p>
                        <a:pPr algn="ctr"/>
                        <a:r>
                          <a:rPr lang="en-US" sz="800" i="1" dirty="0">
                            <a:solidFill>
                              <a:srgbClr val="002F65"/>
                            </a:solidFill>
                          </a:rPr>
                          <a:t>….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145" name="Rectangle: Rounded Corners 144">
                        <a:extLst>
                          <a:ext uri="{FF2B5EF4-FFF2-40B4-BE49-F238E27FC236}">
                            <a16:creationId xmlns:a16="http://schemas.microsoft.com/office/drawing/2014/main" id="{14F34F7D-C57C-4FE7-9E0C-A1D2277C969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30234" y="776927"/>
                        <a:ext cx="1032992" cy="553694"/>
                      </a:xfrm>
                      <a:prstGeom prst="roundRect">
                        <a:avLst/>
                      </a:prstGeom>
                      <a:blipFill>
                        <a:blip r:embed="rId16"/>
                        <a:stretch>
                          <a:fillRect b="-9890"/>
                        </a:stretch>
                      </a:blipFill>
                      <a:ln w="19050"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pic>
                <p:nvPicPr>
                  <p:cNvPr id="22" name="Picture 21" descr="Icon&#10;&#10;Description automatically generated">
                    <a:extLst>
                      <a:ext uri="{FF2B5EF4-FFF2-40B4-BE49-F238E27FC236}">
                        <a16:creationId xmlns:a16="http://schemas.microsoft.com/office/drawing/2014/main" id="{D8377A4C-1F7F-476B-8FD3-477A66595E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37543" y="598311"/>
                    <a:ext cx="1235837" cy="739840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2D62B176-1900-4308-8A33-4E49F0573D17}"/>
              </a:ext>
            </a:extLst>
          </p:cNvPr>
          <p:cNvGrpSpPr/>
          <p:nvPr/>
        </p:nvGrpSpPr>
        <p:grpSpPr>
          <a:xfrm>
            <a:off x="1887523" y="2964314"/>
            <a:ext cx="8959146" cy="3390590"/>
            <a:chOff x="1887523" y="2964314"/>
            <a:chExt cx="8959146" cy="3390590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27BBCCE2-2707-42AE-9C37-C4D3544ABFBF}"/>
                </a:ext>
              </a:extLst>
            </p:cNvPr>
            <p:cNvGrpSpPr/>
            <p:nvPr/>
          </p:nvGrpSpPr>
          <p:grpSpPr>
            <a:xfrm>
              <a:off x="1887523" y="2964314"/>
              <a:ext cx="8959146" cy="3390590"/>
              <a:chOff x="1887523" y="2964314"/>
              <a:chExt cx="8959146" cy="3390590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7564B6B-7EBD-409C-932B-F966286FC2CF}"/>
                  </a:ext>
                </a:extLst>
              </p:cNvPr>
              <p:cNvSpPr/>
              <p:nvPr/>
            </p:nvSpPr>
            <p:spPr>
              <a:xfrm>
                <a:off x="1887523" y="2964314"/>
                <a:ext cx="8959146" cy="33905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0ABF2B61-076E-403B-AF64-AF713FF52E8B}"/>
                  </a:ext>
                </a:extLst>
              </p:cNvPr>
              <p:cNvGrpSpPr/>
              <p:nvPr/>
            </p:nvGrpSpPr>
            <p:grpSpPr>
              <a:xfrm>
                <a:off x="2068138" y="3055854"/>
                <a:ext cx="8405656" cy="3203835"/>
                <a:chOff x="2068138" y="3055854"/>
                <a:chExt cx="8405656" cy="320383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0" name="TextBox 59">
                      <a:extLst>
                        <a:ext uri="{FF2B5EF4-FFF2-40B4-BE49-F238E27FC236}">
                          <a16:creationId xmlns:a16="http://schemas.microsoft.com/office/drawing/2014/main" id="{AA1EDDA6-778C-4C88-B2CA-EEE35819B3F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96099" y="3061407"/>
                      <a:ext cx="237769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Loss function </a:t>
                      </a:r>
                      <a14:m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sz="1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e>
                          </m:d>
                        </m:oMath>
                      </a14:m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to measure prediction error</a:t>
                      </a:r>
                    </a:p>
                  </p:txBody>
                </p:sp>
              </mc:Choice>
              <mc:Fallback>
                <p:sp>
                  <p:nvSpPr>
                    <p:cNvPr id="60" name="TextBox 59">
                      <a:extLst>
                        <a:ext uri="{FF2B5EF4-FFF2-40B4-BE49-F238E27FC236}">
                          <a16:creationId xmlns:a16="http://schemas.microsoft.com/office/drawing/2014/main" id="{AA1EDDA6-778C-4C88-B2CA-EEE35819B3F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096099" y="3061407"/>
                      <a:ext cx="2377695" cy="523220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 t="-2326" b="-1162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0C527FED-BC26-4592-A80B-B4A61F8F8503}"/>
                    </a:ext>
                  </a:extLst>
                </p:cNvPr>
                <p:cNvGrpSpPr/>
                <p:nvPr/>
              </p:nvGrpSpPr>
              <p:grpSpPr>
                <a:xfrm>
                  <a:off x="2068138" y="3055854"/>
                  <a:ext cx="2115776" cy="1152675"/>
                  <a:chOff x="2068138" y="3055854"/>
                  <a:chExt cx="2115776" cy="1152675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02" name="TextBox 101">
                        <a:extLst>
                          <a:ext uri="{FF2B5EF4-FFF2-40B4-BE49-F238E27FC236}">
                            <a16:creationId xmlns:a16="http://schemas.microsoft.com/office/drawing/2014/main" id="{224B6DF0-0040-4647-A173-D384399C6B8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068138" y="3055854"/>
                        <a:ext cx="2115776" cy="52322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Dataset </a:t>
                        </a:r>
                        <a14:m>
                          <m:oMath xmlns:m="http://schemas.openxmlformats.org/officeDocument/2006/math"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oMath>
                        </a14:m>
                        <a:endParaRPr lang="en-US" sz="1400" dirty="0"/>
                      </a:p>
                      <a:p>
                        <a:pPr algn="ctr"/>
                        <a:r>
                          <a:rPr lang="en-US" sz="1400" dirty="0"/>
                          <a:t>with data points </a:t>
                        </a:r>
                        <a14:m>
                          <m:oMath xmlns:m="http://schemas.openxmlformats.org/officeDocument/2006/math">
                            <m:d>
                              <m:d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oMath>
                        </a14:m>
                        <a:endParaRPr lang="en-US" sz="1400" dirty="0"/>
                      </a:p>
                    </p:txBody>
                  </p:sp>
                </mc:Choice>
                <mc:Fallback>
                  <p:sp>
                    <p:nvSpPr>
                      <p:cNvPr id="102" name="TextBox 101">
                        <a:extLst>
                          <a:ext uri="{FF2B5EF4-FFF2-40B4-BE49-F238E27FC236}">
                            <a16:creationId xmlns:a16="http://schemas.microsoft.com/office/drawing/2014/main" id="{224B6DF0-0040-4647-A173-D384399C6B8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68138" y="3055854"/>
                        <a:ext cx="2115776" cy="523220"/>
                      </a:xfrm>
                      <a:prstGeom prst="rect">
                        <a:avLst/>
                      </a:prstGeom>
                      <a:blipFill>
                        <a:blip r:embed="rId19"/>
                        <a:stretch>
                          <a:fillRect t="-1163" b="-1162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103" name="Group 102">
                    <a:extLst>
                      <a:ext uri="{FF2B5EF4-FFF2-40B4-BE49-F238E27FC236}">
                        <a16:creationId xmlns:a16="http://schemas.microsoft.com/office/drawing/2014/main" id="{CAF445E3-8398-49F7-A3E7-D788524D2F3B}"/>
                      </a:ext>
                    </a:extLst>
                  </p:cNvPr>
                  <p:cNvGrpSpPr/>
                  <p:nvPr/>
                </p:nvGrpSpPr>
                <p:grpSpPr>
                  <a:xfrm>
                    <a:off x="2954938" y="3656927"/>
                    <a:ext cx="332004" cy="551602"/>
                    <a:chOff x="1285036" y="2223870"/>
                    <a:chExt cx="277901" cy="461714"/>
                  </a:xfrm>
                  <a:solidFill>
                    <a:srgbClr val="002F65"/>
                  </a:solidFill>
                </p:grpSpPr>
                <p:sp>
                  <p:nvSpPr>
                    <p:cNvPr id="104" name="Freeform: Shape 103">
                      <a:extLst>
                        <a:ext uri="{FF2B5EF4-FFF2-40B4-BE49-F238E27FC236}">
                          <a16:creationId xmlns:a16="http://schemas.microsoft.com/office/drawing/2014/main" id="{F9D919E7-AEB9-4748-B8A6-8B9D07242B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85036" y="2223870"/>
                      <a:ext cx="277901" cy="128539"/>
                    </a:xfrm>
                    <a:custGeom>
                      <a:avLst/>
                      <a:gdLst>
                        <a:gd name="connsiteX0" fmla="*/ 138941 w 277901"/>
                        <a:gd name="connsiteY0" fmla="*/ 0 h 128539"/>
                        <a:gd name="connsiteX1" fmla="*/ 0 w 277901"/>
                        <a:gd name="connsiteY1" fmla="*/ 64284 h 128539"/>
                        <a:gd name="connsiteX2" fmla="*/ 138941 w 277901"/>
                        <a:gd name="connsiteY2" fmla="*/ 128540 h 128539"/>
                        <a:gd name="connsiteX3" fmla="*/ 277901 w 277901"/>
                        <a:gd name="connsiteY3" fmla="*/ 64284 h 128539"/>
                        <a:gd name="connsiteX4" fmla="*/ 138941 w 277901"/>
                        <a:gd name="connsiteY4" fmla="*/ 0 h 1285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77901" h="128539">
                          <a:moveTo>
                            <a:pt x="138941" y="0"/>
                          </a:moveTo>
                          <a:cubicBezTo>
                            <a:pt x="57055" y="0"/>
                            <a:pt x="0" y="33861"/>
                            <a:pt x="0" y="64284"/>
                          </a:cubicBezTo>
                          <a:cubicBezTo>
                            <a:pt x="0" y="94669"/>
                            <a:pt x="57055" y="128540"/>
                            <a:pt x="138941" y="128540"/>
                          </a:cubicBezTo>
                          <a:cubicBezTo>
                            <a:pt x="220847" y="128540"/>
                            <a:pt x="277901" y="94669"/>
                            <a:pt x="277901" y="64284"/>
                          </a:cubicBezTo>
                          <a:cubicBezTo>
                            <a:pt x="277901" y="33852"/>
                            <a:pt x="220847" y="0"/>
                            <a:pt x="138941" y="0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5" name="Freeform: Shape 104">
                      <a:extLst>
                        <a:ext uri="{FF2B5EF4-FFF2-40B4-BE49-F238E27FC236}">
                          <a16:creationId xmlns:a16="http://schemas.microsoft.com/office/drawing/2014/main" id="{04AF64E5-E195-40CD-B5D1-8BEA259F98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85036" y="2336293"/>
                      <a:ext cx="277901" cy="132378"/>
                    </a:xfrm>
                    <a:custGeom>
                      <a:avLst/>
                      <a:gdLst>
                        <a:gd name="connsiteX0" fmla="*/ 0 w 277901"/>
                        <a:gd name="connsiteY0" fmla="*/ 0 h 132378"/>
                        <a:gd name="connsiteX1" fmla="*/ 0 w 277901"/>
                        <a:gd name="connsiteY1" fmla="*/ 68085 h 132378"/>
                        <a:gd name="connsiteX2" fmla="*/ 138941 w 277901"/>
                        <a:gd name="connsiteY2" fmla="*/ 132378 h 132378"/>
                        <a:gd name="connsiteX3" fmla="*/ 277901 w 277901"/>
                        <a:gd name="connsiteY3" fmla="*/ 68085 h 132378"/>
                        <a:gd name="connsiteX4" fmla="*/ 277901 w 277901"/>
                        <a:gd name="connsiteY4" fmla="*/ 0 h 132378"/>
                        <a:gd name="connsiteX5" fmla="*/ 138941 w 277901"/>
                        <a:gd name="connsiteY5" fmla="*/ 41319 h 132378"/>
                        <a:gd name="connsiteX6" fmla="*/ 0 w 277901"/>
                        <a:gd name="connsiteY6" fmla="*/ 0 h 132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77901" h="132378">
                          <a:moveTo>
                            <a:pt x="0" y="0"/>
                          </a:moveTo>
                          <a:lnTo>
                            <a:pt x="0" y="68085"/>
                          </a:lnTo>
                          <a:cubicBezTo>
                            <a:pt x="0" y="98479"/>
                            <a:pt x="57055" y="132378"/>
                            <a:pt x="138941" y="132378"/>
                          </a:cubicBezTo>
                          <a:cubicBezTo>
                            <a:pt x="220847" y="132378"/>
                            <a:pt x="277901" y="98489"/>
                            <a:pt x="277901" y="68085"/>
                          </a:cubicBezTo>
                          <a:lnTo>
                            <a:pt x="277901" y="0"/>
                          </a:lnTo>
                          <a:cubicBezTo>
                            <a:pt x="249088" y="25003"/>
                            <a:pt x="198225" y="41319"/>
                            <a:pt x="138941" y="41319"/>
                          </a:cubicBezTo>
                          <a:cubicBezTo>
                            <a:pt x="79667" y="41319"/>
                            <a:pt x="28813" y="24994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06" name="Freeform: Shape 105">
                      <a:extLst>
                        <a:ext uri="{FF2B5EF4-FFF2-40B4-BE49-F238E27FC236}">
                          <a16:creationId xmlns:a16="http://schemas.microsoft.com/office/drawing/2014/main" id="{2797AC9E-FE4A-4D13-BBA1-75502C491A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85036" y="2452536"/>
                      <a:ext cx="277901" cy="118662"/>
                    </a:xfrm>
                    <a:custGeom>
                      <a:avLst/>
                      <a:gdLst>
                        <a:gd name="connsiteX0" fmla="*/ 0 w 277901"/>
                        <a:gd name="connsiteY0" fmla="*/ 0 h 118662"/>
                        <a:gd name="connsiteX1" fmla="*/ 0 w 277901"/>
                        <a:gd name="connsiteY1" fmla="*/ 54435 h 118662"/>
                        <a:gd name="connsiteX2" fmla="*/ 138941 w 277901"/>
                        <a:gd name="connsiteY2" fmla="*/ 118662 h 118662"/>
                        <a:gd name="connsiteX3" fmla="*/ 277901 w 277901"/>
                        <a:gd name="connsiteY3" fmla="*/ 54435 h 118662"/>
                        <a:gd name="connsiteX4" fmla="*/ 277901 w 277901"/>
                        <a:gd name="connsiteY4" fmla="*/ 0 h 118662"/>
                        <a:gd name="connsiteX5" fmla="*/ 138941 w 277901"/>
                        <a:gd name="connsiteY5" fmla="*/ 41358 h 118662"/>
                        <a:gd name="connsiteX6" fmla="*/ 0 w 277901"/>
                        <a:gd name="connsiteY6" fmla="*/ 0 h 1186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77901" h="118662">
                          <a:moveTo>
                            <a:pt x="0" y="0"/>
                          </a:moveTo>
                          <a:lnTo>
                            <a:pt x="0" y="54435"/>
                          </a:lnTo>
                          <a:cubicBezTo>
                            <a:pt x="0" y="84830"/>
                            <a:pt x="57055" y="118662"/>
                            <a:pt x="138941" y="118662"/>
                          </a:cubicBezTo>
                          <a:cubicBezTo>
                            <a:pt x="220847" y="118662"/>
                            <a:pt x="277901" y="84830"/>
                            <a:pt x="277901" y="54435"/>
                          </a:cubicBezTo>
                          <a:lnTo>
                            <a:pt x="277901" y="0"/>
                          </a:lnTo>
                          <a:cubicBezTo>
                            <a:pt x="249088" y="25003"/>
                            <a:pt x="198225" y="41358"/>
                            <a:pt x="138941" y="41358"/>
                          </a:cubicBezTo>
                          <a:cubicBezTo>
                            <a:pt x="79667" y="41348"/>
                            <a:pt x="28813" y="25003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7" name="Freeform: Shape 106">
                      <a:extLst>
                        <a:ext uri="{FF2B5EF4-FFF2-40B4-BE49-F238E27FC236}">
                          <a16:creationId xmlns:a16="http://schemas.microsoft.com/office/drawing/2014/main" id="{DEEF4AA1-18D8-4519-9406-9C85580B12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85036" y="2555082"/>
                      <a:ext cx="277901" cy="130502"/>
                    </a:xfrm>
                    <a:custGeom>
                      <a:avLst/>
                      <a:gdLst>
                        <a:gd name="connsiteX0" fmla="*/ 0 w 277901"/>
                        <a:gd name="connsiteY0" fmla="*/ 0 h 130502"/>
                        <a:gd name="connsiteX1" fmla="*/ 0 w 277901"/>
                        <a:gd name="connsiteY1" fmla="*/ 66256 h 130502"/>
                        <a:gd name="connsiteX2" fmla="*/ 138941 w 277901"/>
                        <a:gd name="connsiteY2" fmla="*/ 130502 h 130502"/>
                        <a:gd name="connsiteX3" fmla="*/ 277901 w 277901"/>
                        <a:gd name="connsiteY3" fmla="*/ 66256 h 130502"/>
                        <a:gd name="connsiteX4" fmla="*/ 277901 w 277901"/>
                        <a:gd name="connsiteY4" fmla="*/ 0 h 130502"/>
                        <a:gd name="connsiteX5" fmla="*/ 138941 w 277901"/>
                        <a:gd name="connsiteY5" fmla="*/ 41329 h 130502"/>
                        <a:gd name="connsiteX6" fmla="*/ 0 w 277901"/>
                        <a:gd name="connsiteY6" fmla="*/ 0 h 1305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77901" h="130502">
                          <a:moveTo>
                            <a:pt x="0" y="0"/>
                          </a:moveTo>
                          <a:lnTo>
                            <a:pt x="0" y="66256"/>
                          </a:lnTo>
                          <a:cubicBezTo>
                            <a:pt x="0" y="96631"/>
                            <a:pt x="57055" y="130502"/>
                            <a:pt x="138941" y="130502"/>
                          </a:cubicBezTo>
                          <a:cubicBezTo>
                            <a:pt x="220847" y="130502"/>
                            <a:pt x="277901" y="96631"/>
                            <a:pt x="277901" y="66256"/>
                          </a:cubicBezTo>
                          <a:lnTo>
                            <a:pt x="277901" y="0"/>
                          </a:lnTo>
                          <a:cubicBezTo>
                            <a:pt x="249088" y="24994"/>
                            <a:pt x="198225" y="41329"/>
                            <a:pt x="138941" y="41329"/>
                          </a:cubicBezTo>
                          <a:cubicBezTo>
                            <a:pt x="79667" y="41329"/>
                            <a:pt x="28813" y="24994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</p:grp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F2A6F01B-338D-4984-B109-C1293DD255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07330" y="3953836"/>
                  <a:ext cx="2347784" cy="0"/>
                </a:xfrm>
                <a:prstGeom prst="straightConnector1">
                  <a:avLst/>
                </a:prstGeom>
                <a:ln w="28575">
                  <a:solidFill>
                    <a:schemeClr val="bg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69D1B0A1-35C4-4385-9FA4-018DAF31328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31557" y="3605033"/>
                      <a:ext cx="643723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en-US" sz="1600" dirty="0">
                        <a:solidFill>
                          <a:srgbClr val="76717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69D1B0A1-35C4-4385-9FA4-018DAF31328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31557" y="3605033"/>
                      <a:ext cx="643723" cy="338554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81FC4B2-A0CC-407B-A843-8EE7B069FB3D}"/>
                    </a:ext>
                  </a:extLst>
                </p:cNvPr>
                <p:cNvGrpSpPr/>
                <p:nvPr/>
              </p:nvGrpSpPr>
              <p:grpSpPr>
                <a:xfrm>
                  <a:off x="5053228" y="3057282"/>
                  <a:ext cx="2115776" cy="1214759"/>
                  <a:chOff x="5053228" y="3057282"/>
                  <a:chExt cx="2115776" cy="1214759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77" name="TextBox 76">
                        <a:extLst>
                          <a:ext uri="{FF2B5EF4-FFF2-40B4-BE49-F238E27FC236}">
                            <a16:creationId xmlns:a16="http://schemas.microsoft.com/office/drawing/2014/main" id="{D741AED3-B318-4883-847A-CA2ED6F4FE4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053228" y="3057282"/>
                        <a:ext cx="2115776" cy="52322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Prediction model </a:t>
                        </a:r>
                        <a14:m>
                          <m:oMath xmlns:m="http://schemas.openxmlformats.org/officeDocument/2006/math"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oMath>
                        </a14:m>
                        <a:endParaRPr lang="en-US" sz="1400" b="0" dirty="0"/>
                      </a:p>
                      <a:p>
                        <a:pPr algn="ctr"/>
                        <a:r>
                          <a:rPr lang="en-US" sz="1400" dirty="0"/>
                          <a:t>with parameters </a:t>
                        </a:r>
                        <a14:m>
                          <m:oMath xmlns:m="http://schemas.openxmlformats.org/officeDocument/2006/math"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oMath>
                        </a14:m>
                        <a:endParaRPr lang="en-US" sz="1400" dirty="0"/>
                      </a:p>
                    </p:txBody>
                  </p:sp>
                </mc:Choice>
                <mc:Fallback>
                  <p:sp>
                    <p:nvSpPr>
                      <p:cNvPr id="77" name="TextBox 76">
                        <a:extLst>
                          <a:ext uri="{FF2B5EF4-FFF2-40B4-BE49-F238E27FC236}">
                            <a16:creationId xmlns:a16="http://schemas.microsoft.com/office/drawing/2014/main" id="{D741AED3-B318-4883-847A-CA2ED6F4FE4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053228" y="3057282"/>
                        <a:ext cx="2115776" cy="523220"/>
                      </a:xfrm>
                      <a:prstGeom prst="rect">
                        <a:avLst/>
                      </a:prstGeom>
                      <a:blipFill>
                        <a:blip r:embed="rId21"/>
                        <a:stretch>
                          <a:fillRect t="-2353" b="-1176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78" name="Group 77">
                    <a:extLst>
                      <a:ext uri="{FF2B5EF4-FFF2-40B4-BE49-F238E27FC236}">
                        <a16:creationId xmlns:a16="http://schemas.microsoft.com/office/drawing/2014/main" id="{DD3C01B7-534D-4A52-AEB5-E53BD7BBF211}"/>
                      </a:ext>
                    </a:extLst>
                  </p:cNvPr>
                  <p:cNvGrpSpPr/>
                  <p:nvPr/>
                </p:nvGrpSpPr>
                <p:grpSpPr>
                  <a:xfrm>
                    <a:off x="5858881" y="3652884"/>
                    <a:ext cx="608237" cy="619157"/>
                    <a:chOff x="3224894" y="1926498"/>
                    <a:chExt cx="672646" cy="684722"/>
                  </a:xfrm>
                </p:grpSpPr>
                <p:sp>
                  <p:nvSpPr>
                    <p:cNvPr id="79" name="Oval 78">
                      <a:extLst>
                        <a:ext uri="{FF2B5EF4-FFF2-40B4-BE49-F238E27FC236}">
                          <a16:creationId xmlns:a16="http://schemas.microsoft.com/office/drawing/2014/main" id="{102CFC93-5724-4953-BE16-08904138FF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24894" y="1926498"/>
                      <a:ext cx="151040" cy="151040"/>
                    </a:xfrm>
                    <a:prstGeom prst="ellipse">
                      <a:avLst/>
                    </a:prstGeom>
                    <a:solidFill>
                      <a:srgbClr val="002F6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" name="Oval 79">
                      <a:extLst>
                        <a:ext uri="{FF2B5EF4-FFF2-40B4-BE49-F238E27FC236}">
                          <a16:creationId xmlns:a16="http://schemas.microsoft.com/office/drawing/2014/main" id="{E5788689-13AB-44D1-B915-F6951C4AAA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24894" y="2194334"/>
                      <a:ext cx="151040" cy="151040"/>
                    </a:xfrm>
                    <a:prstGeom prst="ellipse">
                      <a:avLst/>
                    </a:prstGeom>
                    <a:solidFill>
                      <a:srgbClr val="002F6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A2BE1DB2-EB53-4FA7-8F47-472835F34D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24894" y="2460180"/>
                      <a:ext cx="151040" cy="151040"/>
                    </a:xfrm>
                    <a:prstGeom prst="ellipse">
                      <a:avLst/>
                    </a:prstGeom>
                    <a:solidFill>
                      <a:srgbClr val="002F6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" name="Oval 81">
                      <a:extLst>
                        <a:ext uri="{FF2B5EF4-FFF2-40B4-BE49-F238E27FC236}">
                          <a16:creationId xmlns:a16="http://schemas.microsoft.com/office/drawing/2014/main" id="{8C41D70D-FFEF-45DD-BD53-67CF766956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03840" y="1926498"/>
                      <a:ext cx="151040" cy="151040"/>
                    </a:xfrm>
                    <a:prstGeom prst="ellipse">
                      <a:avLst/>
                    </a:prstGeom>
                    <a:solidFill>
                      <a:srgbClr val="002F6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" name="Oval 82">
                      <a:extLst>
                        <a:ext uri="{FF2B5EF4-FFF2-40B4-BE49-F238E27FC236}">
                          <a16:creationId xmlns:a16="http://schemas.microsoft.com/office/drawing/2014/main" id="{840B5049-3183-48DE-A933-9D48102AF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03840" y="2194334"/>
                      <a:ext cx="151040" cy="151040"/>
                    </a:xfrm>
                    <a:prstGeom prst="ellipse">
                      <a:avLst/>
                    </a:prstGeom>
                    <a:solidFill>
                      <a:srgbClr val="002F6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" name="Oval 83">
                      <a:extLst>
                        <a:ext uri="{FF2B5EF4-FFF2-40B4-BE49-F238E27FC236}">
                          <a16:creationId xmlns:a16="http://schemas.microsoft.com/office/drawing/2014/main" id="{28635769-4D4A-4A33-8AEF-E56FACD2E0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03840" y="2460180"/>
                      <a:ext cx="151040" cy="151040"/>
                    </a:xfrm>
                    <a:prstGeom prst="ellipse">
                      <a:avLst/>
                    </a:prstGeom>
                    <a:solidFill>
                      <a:srgbClr val="002F6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" name="Oval 84">
                      <a:extLst>
                        <a:ext uri="{FF2B5EF4-FFF2-40B4-BE49-F238E27FC236}">
                          <a16:creationId xmlns:a16="http://schemas.microsoft.com/office/drawing/2014/main" id="{C58FEE15-A6FF-46B4-97A9-987929BD85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46500" y="2043294"/>
                      <a:ext cx="151040" cy="151040"/>
                    </a:xfrm>
                    <a:prstGeom prst="ellipse">
                      <a:avLst/>
                    </a:prstGeom>
                    <a:solidFill>
                      <a:srgbClr val="73859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" name="Oval 85">
                      <a:extLst>
                        <a:ext uri="{FF2B5EF4-FFF2-40B4-BE49-F238E27FC236}">
                          <a16:creationId xmlns:a16="http://schemas.microsoft.com/office/drawing/2014/main" id="{79B9F6D2-304B-40B2-9AFF-3707434D96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46500" y="2311130"/>
                      <a:ext cx="151040" cy="151040"/>
                    </a:xfrm>
                    <a:prstGeom prst="ellipse">
                      <a:avLst/>
                    </a:prstGeom>
                    <a:solidFill>
                      <a:srgbClr val="73859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87" name="Straight Connector 86">
                      <a:extLst>
                        <a:ext uri="{FF2B5EF4-FFF2-40B4-BE49-F238E27FC236}">
                          <a16:creationId xmlns:a16="http://schemas.microsoft.com/office/drawing/2014/main" id="{7879BE85-0CB5-4C3A-9981-3E49E77A149B}"/>
                        </a:ext>
                      </a:extLst>
                    </p:cNvPr>
                    <p:cNvCxnSpPr>
                      <a:stCxn id="79" idx="6"/>
                      <a:endCxn id="83" idx="2"/>
                    </p:cNvCxnSpPr>
                    <p:nvPr/>
                  </p:nvCxnSpPr>
                  <p:spPr>
                    <a:xfrm>
                      <a:off x="3375934" y="2002018"/>
                      <a:ext cx="127906" cy="267836"/>
                    </a:xfrm>
                    <a:prstGeom prst="line">
                      <a:avLst/>
                    </a:prstGeom>
                    <a:ln w="952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Straight Connector 87">
                      <a:extLst>
                        <a:ext uri="{FF2B5EF4-FFF2-40B4-BE49-F238E27FC236}">
                          <a16:creationId xmlns:a16="http://schemas.microsoft.com/office/drawing/2014/main" id="{3632A8D7-4190-4173-B12D-9B6C74C8EC84}"/>
                        </a:ext>
                      </a:extLst>
                    </p:cNvPr>
                    <p:cNvCxnSpPr>
                      <a:cxnSpLocks/>
                      <a:stCxn id="79" idx="6"/>
                      <a:endCxn id="82" idx="2"/>
                    </p:cNvCxnSpPr>
                    <p:nvPr/>
                  </p:nvCxnSpPr>
                  <p:spPr>
                    <a:xfrm>
                      <a:off x="3375934" y="2002018"/>
                      <a:ext cx="127906" cy="0"/>
                    </a:xfrm>
                    <a:prstGeom prst="line">
                      <a:avLst/>
                    </a:prstGeom>
                    <a:ln w="952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" name="Straight Connector 88">
                      <a:extLst>
                        <a:ext uri="{FF2B5EF4-FFF2-40B4-BE49-F238E27FC236}">
                          <a16:creationId xmlns:a16="http://schemas.microsoft.com/office/drawing/2014/main" id="{48149315-AA57-4CC4-8E6D-1B316D3A8718}"/>
                        </a:ext>
                      </a:extLst>
                    </p:cNvPr>
                    <p:cNvCxnSpPr>
                      <a:cxnSpLocks/>
                      <a:stCxn id="79" idx="6"/>
                      <a:endCxn id="84" idx="2"/>
                    </p:cNvCxnSpPr>
                    <p:nvPr/>
                  </p:nvCxnSpPr>
                  <p:spPr>
                    <a:xfrm>
                      <a:off x="3375934" y="2002018"/>
                      <a:ext cx="127906" cy="533682"/>
                    </a:xfrm>
                    <a:prstGeom prst="line">
                      <a:avLst/>
                    </a:prstGeom>
                    <a:ln w="952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" name="Straight Connector 89">
                      <a:extLst>
                        <a:ext uri="{FF2B5EF4-FFF2-40B4-BE49-F238E27FC236}">
                          <a16:creationId xmlns:a16="http://schemas.microsoft.com/office/drawing/2014/main" id="{95908534-1384-4ADC-9342-ED54BBBAAA35}"/>
                        </a:ext>
                      </a:extLst>
                    </p:cNvPr>
                    <p:cNvCxnSpPr>
                      <a:cxnSpLocks/>
                      <a:stCxn id="80" idx="6"/>
                      <a:endCxn id="82" idx="2"/>
                    </p:cNvCxnSpPr>
                    <p:nvPr/>
                  </p:nvCxnSpPr>
                  <p:spPr>
                    <a:xfrm flipV="1">
                      <a:off x="3375934" y="2002018"/>
                      <a:ext cx="127906" cy="267836"/>
                    </a:xfrm>
                    <a:prstGeom prst="line">
                      <a:avLst/>
                    </a:prstGeom>
                    <a:ln w="952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" name="Straight Connector 90">
                      <a:extLst>
                        <a:ext uri="{FF2B5EF4-FFF2-40B4-BE49-F238E27FC236}">
                          <a16:creationId xmlns:a16="http://schemas.microsoft.com/office/drawing/2014/main" id="{B3DA2628-3D49-469A-8F02-C8C639E750B5}"/>
                        </a:ext>
                      </a:extLst>
                    </p:cNvPr>
                    <p:cNvCxnSpPr>
                      <a:cxnSpLocks/>
                      <a:stCxn id="80" idx="6"/>
                      <a:endCxn id="83" idx="2"/>
                    </p:cNvCxnSpPr>
                    <p:nvPr/>
                  </p:nvCxnSpPr>
                  <p:spPr>
                    <a:xfrm>
                      <a:off x="3375934" y="2269854"/>
                      <a:ext cx="127906" cy="0"/>
                    </a:xfrm>
                    <a:prstGeom prst="line">
                      <a:avLst/>
                    </a:prstGeom>
                    <a:ln w="952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" name="Straight Connector 91">
                      <a:extLst>
                        <a:ext uri="{FF2B5EF4-FFF2-40B4-BE49-F238E27FC236}">
                          <a16:creationId xmlns:a16="http://schemas.microsoft.com/office/drawing/2014/main" id="{A2F2AFD1-78EE-437A-871D-3C8304DA84CB}"/>
                        </a:ext>
                      </a:extLst>
                    </p:cNvPr>
                    <p:cNvCxnSpPr>
                      <a:cxnSpLocks/>
                      <a:stCxn id="80" idx="6"/>
                      <a:endCxn id="84" idx="2"/>
                    </p:cNvCxnSpPr>
                    <p:nvPr/>
                  </p:nvCxnSpPr>
                  <p:spPr>
                    <a:xfrm>
                      <a:off x="3375934" y="2269854"/>
                      <a:ext cx="127906" cy="265846"/>
                    </a:xfrm>
                    <a:prstGeom prst="line">
                      <a:avLst/>
                    </a:prstGeom>
                    <a:ln w="952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" name="Straight Connector 92">
                      <a:extLst>
                        <a:ext uri="{FF2B5EF4-FFF2-40B4-BE49-F238E27FC236}">
                          <a16:creationId xmlns:a16="http://schemas.microsoft.com/office/drawing/2014/main" id="{3E379BF2-AC14-42C7-9AA2-63148162EF1A}"/>
                        </a:ext>
                      </a:extLst>
                    </p:cNvPr>
                    <p:cNvCxnSpPr>
                      <a:cxnSpLocks/>
                      <a:stCxn id="81" idx="6"/>
                      <a:endCxn id="82" idx="2"/>
                    </p:cNvCxnSpPr>
                    <p:nvPr/>
                  </p:nvCxnSpPr>
                  <p:spPr>
                    <a:xfrm flipV="1">
                      <a:off x="3375934" y="2002018"/>
                      <a:ext cx="127906" cy="533682"/>
                    </a:xfrm>
                    <a:prstGeom prst="line">
                      <a:avLst/>
                    </a:prstGeom>
                    <a:ln w="952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" name="Straight Connector 93">
                      <a:extLst>
                        <a:ext uri="{FF2B5EF4-FFF2-40B4-BE49-F238E27FC236}">
                          <a16:creationId xmlns:a16="http://schemas.microsoft.com/office/drawing/2014/main" id="{888905CE-B0BD-4932-9D45-006B891B2B34}"/>
                        </a:ext>
                      </a:extLst>
                    </p:cNvPr>
                    <p:cNvCxnSpPr>
                      <a:cxnSpLocks/>
                      <a:stCxn id="81" idx="6"/>
                      <a:endCxn id="83" idx="2"/>
                    </p:cNvCxnSpPr>
                    <p:nvPr/>
                  </p:nvCxnSpPr>
                  <p:spPr>
                    <a:xfrm flipV="1">
                      <a:off x="3375934" y="2269854"/>
                      <a:ext cx="127906" cy="265846"/>
                    </a:xfrm>
                    <a:prstGeom prst="line">
                      <a:avLst/>
                    </a:prstGeom>
                    <a:ln w="952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" name="Straight Connector 94">
                      <a:extLst>
                        <a:ext uri="{FF2B5EF4-FFF2-40B4-BE49-F238E27FC236}">
                          <a16:creationId xmlns:a16="http://schemas.microsoft.com/office/drawing/2014/main" id="{AF78046C-1FFD-4080-9854-E398031E075D}"/>
                        </a:ext>
                      </a:extLst>
                    </p:cNvPr>
                    <p:cNvCxnSpPr>
                      <a:cxnSpLocks/>
                      <a:stCxn id="81" idx="6"/>
                      <a:endCxn id="84" idx="2"/>
                    </p:cNvCxnSpPr>
                    <p:nvPr/>
                  </p:nvCxnSpPr>
                  <p:spPr>
                    <a:xfrm>
                      <a:off x="3375934" y="2535700"/>
                      <a:ext cx="127906" cy="0"/>
                    </a:xfrm>
                    <a:prstGeom prst="line">
                      <a:avLst/>
                    </a:prstGeom>
                    <a:ln w="952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6" name="Straight Connector 95">
                      <a:extLst>
                        <a:ext uri="{FF2B5EF4-FFF2-40B4-BE49-F238E27FC236}">
                          <a16:creationId xmlns:a16="http://schemas.microsoft.com/office/drawing/2014/main" id="{362CCE93-B1F7-45B0-ADED-030AB1DAEB85}"/>
                        </a:ext>
                      </a:extLst>
                    </p:cNvPr>
                    <p:cNvCxnSpPr>
                      <a:cxnSpLocks/>
                      <a:stCxn id="82" idx="6"/>
                      <a:endCxn id="85" idx="2"/>
                    </p:cNvCxnSpPr>
                    <p:nvPr/>
                  </p:nvCxnSpPr>
                  <p:spPr>
                    <a:xfrm>
                      <a:off x="3654880" y="2002018"/>
                      <a:ext cx="91620" cy="116796"/>
                    </a:xfrm>
                    <a:prstGeom prst="line">
                      <a:avLst/>
                    </a:prstGeom>
                    <a:ln w="952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7" name="Straight Connector 96">
                      <a:extLst>
                        <a:ext uri="{FF2B5EF4-FFF2-40B4-BE49-F238E27FC236}">
                          <a16:creationId xmlns:a16="http://schemas.microsoft.com/office/drawing/2014/main" id="{44265294-5548-4BB6-9D17-C7A8251C0F66}"/>
                        </a:ext>
                      </a:extLst>
                    </p:cNvPr>
                    <p:cNvCxnSpPr>
                      <a:cxnSpLocks/>
                      <a:stCxn id="82" idx="6"/>
                      <a:endCxn id="86" idx="2"/>
                    </p:cNvCxnSpPr>
                    <p:nvPr/>
                  </p:nvCxnSpPr>
                  <p:spPr>
                    <a:xfrm>
                      <a:off x="3654880" y="2002018"/>
                      <a:ext cx="91620" cy="384632"/>
                    </a:xfrm>
                    <a:prstGeom prst="line">
                      <a:avLst/>
                    </a:prstGeom>
                    <a:ln w="952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8" name="Straight Connector 97">
                      <a:extLst>
                        <a:ext uri="{FF2B5EF4-FFF2-40B4-BE49-F238E27FC236}">
                          <a16:creationId xmlns:a16="http://schemas.microsoft.com/office/drawing/2014/main" id="{3354B702-44E3-4E92-BE36-5C51BE24C834}"/>
                        </a:ext>
                      </a:extLst>
                    </p:cNvPr>
                    <p:cNvCxnSpPr>
                      <a:cxnSpLocks/>
                      <a:stCxn id="83" idx="6"/>
                      <a:endCxn id="85" idx="2"/>
                    </p:cNvCxnSpPr>
                    <p:nvPr/>
                  </p:nvCxnSpPr>
                  <p:spPr>
                    <a:xfrm flipV="1">
                      <a:off x="3654880" y="2118814"/>
                      <a:ext cx="91620" cy="151040"/>
                    </a:xfrm>
                    <a:prstGeom prst="line">
                      <a:avLst/>
                    </a:prstGeom>
                    <a:ln w="952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9" name="Straight Connector 98">
                      <a:extLst>
                        <a:ext uri="{FF2B5EF4-FFF2-40B4-BE49-F238E27FC236}">
                          <a16:creationId xmlns:a16="http://schemas.microsoft.com/office/drawing/2014/main" id="{244079C2-D3A4-45A0-BC02-4E6AEF998EDA}"/>
                        </a:ext>
                      </a:extLst>
                    </p:cNvPr>
                    <p:cNvCxnSpPr>
                      <a:cxnSpLocks/>
                      <a:stCxn id="83" idx="6"/>
                      <a:endCxn id="86" idx="2"/>
                    </p:cNvCxnSpPr>
                    <p:nvPr/>
                  </p:nvCxnSpPr>
                  <p:spPr>
                    <a:xfrm>
                      <a:off x="3654880" y="2269854"/>
                      <a:ext cx="91620" cy="116796"/>
                    </a:xfrm>
                    <a:prstGeom prst="line">
                      <a:avLst/>
                    </a:prstGeom>
                    <a:ln w="952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0" name="Straight Connector 99">
                      <a:extLst>
                        <a:ext uri="{FF2B5EF4-FFF2-40B4-BE49-F238E27FC236}">
                          <a16:creationId xmlns:a16="http://schemas.microsoft.com/office/drawing/2014/main" id="{076F2096-F7F8-4BE3-9ABC-7F3E0487862F}"/>
                        </a:ext>
                      </a:extLst>
                    </p:cNvPr>
                    <p:cNvCxnSpPr>
                      <a:cxnSpLocks/>
                      <a:stCxn id="86" idx="2"/>
                      <a:endCxn id="84" idx="6"/>
                    </p:cNvCxnSpPr>
                    <p:nvPr/>
                  </p:nvCxnSpPr>
                  <p:spPr>
                    <a:xfrm flipH="1">
                      <a:off x="3654880" y="2386650"/>
                      <a:ext cx="91620" cy="149050"/>
                    </a:xfrm>
                    <a:prstGeom prst="line">
                      <a:avLst/>
                    </a:prstGeom>
                    <a:ln w="952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" name="Straight Connector 100">
                      <a:extLst>
                        <a:ext uri="{FF2B5EF4-FFF2-40B4-BE49-F238E27FC236}">
                          <a16:creationId xmlns:a16="http://schemas.microsoft.com/office/drawing/2014/main" id="{0DFD2E25-735D-40BD-931F-EA99CF92E0C3}"/>
                        </a:ext>
                      </a:extLst>
                    </p:cNvPr>
                    <p:cNvCxnSpPr>
                      <a:cxnSpLocks/>
                      <a:stCxn id="84" idx="6"/>
                      <a:endCxn id="85" idx="2"/>
                    </p:cNvCxnSpPr>
                    <p:nvPr/>
                  </p:nvCxnSpPr>
                  <p:spPr>
                    <a:xfrm flipV="1">
                      <a:off x="3654880" y="2118814"/>
                      <a:ext cx="91620" cy="416886"/>
                    </a:xfrm>
                    <a:prstGeom prst="line">
                      <a:avLst/>
                    </a:prstGeom>
                    <a:ln w="952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33A13026-D155-4BA8-AD6B-EAA6D50714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46812" y="4272041"/>
                  <a:ext cx="1978736" cy="997810"/>
                </a:xfrm>
                <a:prstGeom prst="straightConnector1">
                  <a:avLst/>
                </a:prstGeom>
                <a:ln w="28575">
                  <a:solidFill>
                    <a:schemeClr val="bg2">
                      <a:lumMod val="50000"/>
                    </a:schemeClr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8DE0B845-3EAA-4558-9B2A-81A595B87C4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14381" y="4895784"/>
                      <a:ext cx="102730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sz="1400" b="0" i="1" smtClean="0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  <m: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1400" b="0" i="1" smtClean="0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400" b="0" i="1" smtClean="0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1400" b="0" i="1" smtClean="0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oMath>
                        </m:oMathPara>
                      </a14:m>
                      <a:endParaRPr lang="en-US" sz="1400" dirty="0">
                        <a:solidFill>
                          <a:srgbClr val="474747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8DE0B845-3EAA-4558-9B2A-81A595B87C4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14381" y="4895784"/>
                      <a:ext cx="1027301" cy="307777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 b="-58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EA946FA9-41F5-4AF6-A474-4BC0A969F9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27322" y="3884412"/>
                  <a:ext cx="2301572" cy="0"/>
                </a:xfrm>
                <a:prstGeom prst="straightConnector1">
                  <a:avLst/>
                </a:prstGeom>
                <a:ln w="28575">
                  <a:solidFill>
                    <a:schemeClr val="bg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38E54445-C5DD-4CF8-82B4-D98E478AD4E0}"/>
                    </a:ext>
                  </a:extLst>
                </p:cNvPr>
                <p:cNvSpPr txBox="1"/>
                <p:nvPr/>
              </p:nvSpPr>
              <p:spPr>
                <a:xfrm>
                  <a:off x="6549965" y="3993524"/>
                  <a:ext cx="257281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474747"/>
                      </a:solidFill>
                    </a:rPr>
                    <a:t>prediction error feedback</a:t>
                  </a:r>
                </a:p>
              </p:txBody>
            </p: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3A7D3C9C-577E-4254-AA7B-C2ADEFCD75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627322" y="4009040"/>
                  <a:ext cx="2301572" cy="0"/>
                </a:xfrm>
                <a:prstGeom prst="straightConnector1">
                  <a:avLst/>
                </a:prstGeom>
                <a:ln w="28575">
                  <a:solidFill>
                    <a:schemeClr val="bg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Freeform 106">
                  <a:extLst>
                    <a:ext uri="{FF2B5EF4-FFF2-40B4-BE49-F238E27FC236}">
                      <a16:creationId xmlns:a16="http://schemas.microsoft.com/office/drawing/2014/main" id="{D0725863-7747-4F41-9C76-F9558B64BED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036610" y="3637235"/>
                  <a:ext cx="550516" cy="550516"/>
                </a:xfrm>
                <a:custGeom>
                  <a:avLst/>
                  <a:gdLst>
                    <a:gd name="T0" fmla="*/ 43 w 104"/>
                    <a:gd name="T1" fmla="*/ 27 h 104"/>
                    <a:gd name="T2" fmla="*/ 63 w 104"/>
                    <a:gd name="T3" fmla="*/ 56 h 104"/>
                    <a:gd name="T4" fmla="*/ 43 w 104"/>
                    <a:gd name="T5" fmla="*/ 56 h 104"/>
                    <a:gd name="T6" fmla="*/ 52 w 104"/>
                    <a:gd name="T7" fmla="*/ 0 h 104"/>
                    <a:gd name="T8" fmla="*/ 0 w 104"/>
                    <a:gd name="T9" fmla="*/ 52 h 104"/>
                    <a:gd name="T10" fmla="*/ 52 w 104"/>
                    <a:gd name="T11" fmla="*/ 104 h 104"/>
                    <a:gd name="T12" fmla="*/ 104 w 104"/>
                    <a:gd name="T13" fmla="*/ 52 h 104"/>
                    <a:gd name="T14" fmla="*/ 52 w 104"/>
                    <a:gd name="T15" fmla="*/ 0 h 104"/>
                    <a:gd name="T16" fmla="*/ 52 w 104"/>
                    <a:gd name="T17" fmla="*/ 9 h 104"/>
                    <a:gd name="T18" fmla="*/ 9 w 104"/>
                    <a:gd name="T19" fmla="*/ 52 h 104"/>
                    <a:gd name="T20" fmla="*/ 52 w 104"/>
                    <a:gd name="T21" fmla="*/ 95 h 104"/>
                    <a:gd name="T22" fmla="*/ 95 w 104"/>
                    <a:gd name="T23" fmla="*/ 52 h 104"/>
                    <a:gd name="T24" fmla="*/ 24 w 104"/>
                    <a:gd name="T25" fmla="*/ 64 h 104"/>
                    <a:gd name="T26" fmla="*/ 28 w 104"/>
                    <a:gd name="T27" fmla="*/ 55 h 104"/>
                    <a:gd name="T28" fmla="*/ 22 w 104"/>
                    <a:gd name="T29" fmla="*/ 49 h 104"/>
                    <a:gd name="T30" fmla="*/ 28 w 104"/>
                    <a:gd name="T31" fmla="*/ 43 h 104"/>
                    <a:gd name="T32" fmla="*/ 27 w 104"/>
                    <a:gd name="T33" fmla="*/ 34 h 104"/>
                    <a:gd name="T34" fmla="*/ 33 w 104"/>
                    <a:gd name="T35" fmla="*/ 28 h 104"/>
                    <a:gd name="T36" fmla="*/ 41 w 104"/>
                    <a:gd name="T37" fmla="*/ 29 h 104"/>
                    <a:gd name="T38" fmla="*/ 47 w 104"/>
                    <a:gd name="T39" fmla="*/ 22 h 104"/>
                    <a:gd name="T40" fmla="*/ 54 w 104"/>
                    <a:gd name="T41" fmla="*/ 26 h 104"/>
                    <a:gd name="T42" fmla="*/ 62 w 104"/>
                    <a:gd name="T43" fmla="*/ 23 h 104"/>
                    <a:gd name="T44" fmla="*/ 66 w 104"/>
                    <a:gd name="T45" fmla="*/ 30 h 104"/>
                    <a:gd name="T46" fmla="*/ 74 w 104"/>
                    <a:gd name="T47" fmla="*/ 30 h 104"/>
                    <a:gd name="T48" fmla="*/ 70 w 104"/>
                    <a:gd name="T49" fmla="*/ 34 h 104"/>
                    <a:gd name="T50" fmla="*/ 79 w 104"/>
                    <a:gd name="T51" fmla="*/ 37 h 104"/>
                    <a:gd name="T52" fmla="*/ 76 w 104"/>
                    <a:gd name="T53" fmla="*/ 46 h 104"/>
                    <a:gd name="T54" fmla="*/ 83 w 104"/>
                    <a:gd name="T55" fmla="*/ 52 h 104"/>
                    <a:gd name="T56" fmla="*/ 75 w 104"/>
                    <a:gd name="T57" fmla="*/ 58 h 104"/>
                    <a:gd name="T58" fmla="*/ 78 w 104"/>
                    <a:gd name="T59" fmla="*/ 68 h 104"/>
                    <a:gd name="T60" fmla="*/ 90 w 104"/>
                    <a:gd name="T61" fmla="*/ 52 h 104"/>
                    <a:gd name="T62" fmla="*/ 52 w 104"/>
                    <a:gd name="T63" fmla="*/ 15 h 104"/>
                    <a:gd name="T64" fmla="*/ 15 w 104"/>
                    <a:gd name="T65" fmla="*/ 52 h 104"/>
                    <a:gd name="T66" fmla="*/ 27 w 104"/>
                    <a:gd name="T67" fmla="*/ 70 h 104"/>
                    <a:gd name="T68" fmla="*/ 33 w 104"/>
                    <a:gd name="T69" fmla="*/ 67 h 104"/>
                    <a:gd name="T70" fmla="*/ 24 w 104"/>
                    <a:gd name="T71" fmla="*/ 64 h 104"/>
                    <a:gd name="T72" fmla="*/ 48 w 104"/>
                    <a:gd name="T73" fmla="*/ 56 h 104"/>
                    <a:gd name="T74" fmla="*/ 58 w 104"/>
                    <a:gd name="T75" fmla="*/ 56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04" h="104">
                      <a:moveTo>
                        <a:pt x="45" y="50"/>
                      </a:moveTo>
                      <a:cubicBezTo>
                        <a:pt x="43" y="27"/>
                        <a:pt x="43" y="27"/>
                        <a:pt x="43" y="27"/>
                      </a:cubicBezTo>
                      <a:cubicBezTo>
                        <a:pt x="55" y="46"/>
                        <a:pt x="55" y="46"/>
                        <a:pt x="55" y="46"/>
                      </a:cubicBezTo>
                      <a:cubicBezTo>
                        <a:pt x="60" y="47"/>
                        <a:pt x="63" y="51"/>
                        <a:pt x="63" y="56"/>
                      </a:cubicBezTo>
                      <a:cubicBezTo>
                        <a:pt x="63" y="62"/>
                        <a:pt x="59" y="67"/>
                        <a:pt x="53" y="67"/>
                      </a:cubicBezTo>
                      <a:cubicBezTo>
                        <a:pt x="48" y="67"/>
                        <a:pt x="43" y="62"/>
                        <a:pt x="43" y="56"/>
                      </a:cubicBezTo>
                      <a:cubicBezTo>
                        <a:pt x="43" y="54"/>
                        <a:pt x="44" y="52"/>
                        <a:pt x="45" y="50"/>
                      </a:cubicBezTo>
                      <a:close/>
                      <a:moveTo>
                        <a:pt x="52" y="0"/>
                      </a:moveTo>
                      <a:cubicBezTo>
                        <a:pt x="38" y="0"/>
                        <a:pt x="25" y="6"/>
                        <a:pt x="15" y="15"/>
                      </a:cubicBezTo>
                      <a:cubicBezTo>
                        <a:pt x="6" y="25"/>
                        <a:pt x="0" y="38"/>
                        <a:pt x="0" y="52"/>
                      </a:cubicBezTo>
                      <a:cubicBezTo>
                        <a:pt x="0" y="66"/>
                        <a:pt x="6" y="79"/>
                        <a:pt x="15" y="89"/>
                      </a:cubicBezTo>
                      <a:cubicBezTo>
                        <a:pt x="25" y="98"/>
                        <a:pt x="38" y="104"/>
                        <a:pt x="52" y="104"/>
                      </a:cubicBezTo>
                      <a:cubicBezTo>
                        <a:pt x="67" y="104"/>
                        <a:pt x="80" y="98"/>
                        <a:pt x="89" y="89"/>
                      </a:cubicBezTo>
                      <a:cubicBezTo>
                        <a:pt x="98" y="79"/>
                        <a:pt x="104" y="66"/>
                        <a:pt x="104" y="52"/>
                      </a:cubicBezTo>
                      <a:cubicBezTo>
                        <a:pt x="104" y="38"/>
                        <a:pt x="98" y="25"/>
                        <a:pt x="89" y="15"/>
                      </a:cubicBezTo>
                      <a:cubicBezTo>
                        <a:pt x="80" y="6"/>
                        <a:pt x="67" y="0"/>
                        <a:pt x="52" y="0"/>
                      </a:cubicBezTo>
                      <a:close/>
                      <a:moveTo>
                        <a:pt x="83" y="22"/>
                      </a:moveTo>
                      <a:cubicBezTo>
                        <a:pt x="75" y="14"/>
                        <a:pt x="64" y="9"/>
                        <a:pt x="52" y="9"/>
                      </a:cubicBezTo>
                      <a:cubicBezTo>
                        <a:pt x="40" y="9"/>
                        <a:pt x="30" y="14"/>
                        <a:pt x="22" y="22"/>
                      </a:cubicBezTo>
                      <a:cubicBezTo>
                        <a:pt x="14" y="30"/>
                        <a:pt x="9" y="40"/>
                        <a:pt x="9" y="52"/>
                      </a:cubicBezTo>
                      <a:cubicBezTo>
                        <a:pt x="9" y="64"/>
                        <a:pt x="14" y="75"/>
                        <a:pt x="22" y="82"/>
                      </a:cubicBezTo>
                      <a:cubicBezTo>
                        <a:pt x="30" y="90"/>
                        <a:pt x="40" y="95"/>
                        <a:pt x="52" y="95"/>
                      </a:cubicBezTo>
                      <a:cubicBezTo>
                        <a:pt x="64" y="95"/>
                        <a:pt x="75" y="90"/>
                        <a:pt x="83" y="82"/>
                      </a:cubicBezTo>
                      <a:cubicBezTo>
                        <a:pt x="90" y="75"/>
                        <a:pt x="95" y="64"/>
                        <a:pt x="95" y="52"/>
                      </a:cubicBezTo>
                      <a:cubicBezTo>
                        <a:pt x="95" y="40"/>
                        <a:pt x="90" y="30"/>
                        <a:pt x="83" y="22"/>
                      </a:cubicBezTo>
                      <a:close/>
                      <a:moveTo>
                        <a:pt x="24" y="64"/>
                      </a:moveTo>
                      <a:cubicBezTo>
                        <a:pt x="23" y="62"/>
                        <a:pt x="22" y="58"/>
                        <a:pt x="22" y="55"/>
                      </a:cubicBezTo>
                      <a:cubicBezTo>
                        <a:pt x="28" y="55"/>
                        <a:pt x="28" y="55"/>
                        <a:pt x="28" y="55"/>
                      </a:cubicBezTo>
                      <a:cubicBezTo>
                        <a:pt x="28" y="49"/>
                        <a:pt x="28" y="49"/>
                        <a:pt x="28" y="49"/>
                      </a:cubicBezTo>
                      <a:cubicBezTo>
                        <a:pt x="22" y="49"/>
                        <a:pt x="22" y="49"/>
                        <a:pt x="22" y="49"/>
                      </a:cubicBezTo>
                      <a:cubicBezTo>
                        <a:pt x="22" y="46"/>
                        <a:pt x="23" y="43"/>
                        <a:pt x="24" y="40"/>
                      </a:cubicBezTo>
                      <a:cubicBezTo>
                        <a:pt x="28" y="43"/>
                        <a:pt x="28" y="43"/>
                        <a:pt x="28" y="43"/>
                      </a:cubicBezTo>
                      <a:cubicBezTo>
                        <a:pt x="32" y="37"/>
                        <a:pt x="32" y="37"/>
                        <a:pt x="32" y="37"/>
                      </a:cubicBezTo>
                      <a:cubicBezTo>
                        <a:pt x="27" y="34"/>
                        <a:pt x="27" y="34"/>
                        <a:pt x="27" y="34"/>
                      </a:cubicBezTo>
                      <a:cubicBezTo>
                        <a:pt x="28" y="33"/>
                        <a:pt x="29" y="32"/>
                        <a:pt x="31" y="30"/>
                      </a:cubicBezTo>
                      <a:cubicBezTo>
                        <a:pt x="31" y="30"/>
                        <a:pt x="32" y="29"/>
                        <a:pt x="33" y="28"/>
                      </a:cubicBezTo>
                      <a:cubicBezTo>
                        <a:pt x="35" y="32"/>
                        <a:pt x="35" y="32"/>
                        <a:pt x="35" y="32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39" y="24"/>
                        <a:pt x="39" y="24"/>
                        <a:pt x="39" y="24"/>
                      </a:cubicBezTo>
                      <a:cubicBezTo>
                        <a:pt x="42" y="23"/>
                        <a:pt x="44" y="22"/>
                        <a:pt x="47" y="22"/>
                      </a:cubicBezTo>
                      <a:cubicBezTo>
                        <a:pt x="47" y="26"/>
                        <a:pt x="47" y="26"/>
                        <a:pt x="47" y="26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4" y="21"/>
                        <a:pt x="54" y="21"/>
                        <a:pt x="54" y="21"/>
                      </a:cubicBezTo>
                      <a:cubicBezTo>
                        <a:pt x="57" y="22"/>
                        <a:pt x="59" y="22"/>
                        <a:pt x="62" y="23"/>
                      </a:cubicBezTo>
                      <a:cubicBezTo>
                        <a:pt x="60" y="27"/>
                        <a:pt x="60" y="27"/>
                        <a:pt x="60" y="27"/>
                      </a:cubicBezTo>
                      <a:cubicBezTo>
                        <a:pt x="66" y="30"/>
                        <a:pt x="66" y="30"/>
                        <a:pt x="66" y="30"/>
                      </a:cubicBezTo>
                      <a:cubicBezTo>
                        <a:pt x="68" y="26"/>
                        <a:pt x="68" y="26"/>
                        <a:pt x="68" y="26"/>
                      </a:cubicBezTo>
                      <a:cubicBezTo>
                        <a:pt x="70" y="27"/>
                        <a:pt x="72" y="29"/>
                        <a:pt x="74" y="30"/>
                      </a:cubicBezTo>
                      <a:cubicBezTo>
                        <a:pt x="74" y="31"/>
                        <a:pt x="75" y="31"/>
                        <a:pt x="75" y="32"/>
                      </a:cubicBezTo>
                      <a:cubicBezTo>
                        <a:pt x="70" y="34"/>
                        <a:pt x="70" y="34"/>
                        <a:pt x="70" y="34"/>
                      </a:cubicBezTo>
                      <a:cubicBezTo>
                        <a:pt x="74" y="40"/>
                        <a:pt x="74" y="40"/>
                        <a:pt x="74" y="40"/>
                      </a:cubicBezTo>
                      <a:cubicBezTo>
                        <a:pt x="79" y="37"/>
                        <a:pt x="79" y="37"/>
                        <a:pt x="79" y="37"/>
                      </a:cubicBezTo>
                      <a:cubicBezTo>
                        <a:pt x="80" y="40"/>
                        <a:pt x="82" y="43"/>
                        <a:pt x="82" y="46"/>
                      </a:cubicBezTo>
                      <a:cubicBezTo>
                        <a:pt x="76" y="46"/>
                        <a:pt x="76" y="46"/>
                        <a:pt x="76" y="46"/>
                      </a:cubicBezTo>
                      <a:cubicBezTo>
                        <a:pt x="76" y="52"/>
                        <a:pt x="76" y="52"/>
                        <a:pt x="76" y="52"/>
                      </a:cubicBezTo>
                      <a:cubicBezTo>
                        <a:pt x="83" y="52"/>
                        <a:pt x="83" y="52"/>
                        <a:pt x="83" y="52"/>
                      </a:cubicBezTo>
                      <a:cubicBezTo>
                        <a:pt x="83" y="55"/>
                        <a:pt x="82" y="59"/>
                        <a:pt x="81" y="62"/>
                      </a:cubicBezTo>
                      <a:cubicBezTo>
                        <a:pt x="75" y="58"/>
                        <a:pt x="75" y="58"/>
                        <a:pt x="75" y="58"/>
                      </a:cubicBezTo>
                      <a:cubicBezTo>
                        <a:pt x="72" y="64"/>
                        <a:pt x="72" y="64"/>
                        <a:pt x="72" y="64"/>
                      </a:cubicBezTo>
                      <a:cubicBezTo>
                        <a:pt x="78" y="68"/>
                        <a:pt x="78" y="68"/>
                        <a:pt x="78" y="68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7" y="66"/>
                        <a:pt x="90" y="58"/>
                        <a:pt x="90" y="52"/>
                      </a:cubicBezTo>
                      <a:cubicBezTo>
                        <a:pt x="90" y="42"/>
                        <a:pt x="85" y="32"/>
                        <a:pt x="79" y="26"/>
                      </a:cubicBezTo>
                      <a:cubicBezTo>
                        <a:pt x="72" y="19"/>
                        <a:pt x="63" y="15"/>
                        <a:pt x="52" y="15"/>
                      </a:cubicBezTo>
                      <a:cubicBezTo>
                        <a:pt x="42" y="15"/>
                        <a:pt x="33" y="19"/>
                        <a:pt x="26" y="26"/>
                      </a:cubicBezTo>
                      <a:cubicBezTo>
                        <a:pt x="19" y="32"/>
                        <a:pt x="15" y="42"/>
                        <a:pt x="15" y="52"/>
                      </a:cubicBezTo>
                      <a:cubicBezTo>
                        <a:pt x="15" y="60"/>
                        <a:pt x="18" y="68"/>
                        <a:pt x="22" y="74"/>
                      </a:cubicBezTo>
                      <a:cubicBezTo>
                        <a:pt x="27" y="70"/>
                        <a:pt x="27" y="70"/>
                        <a:pt x="27" y="70"/>
                      </a:cubicBezTo>
                      <a:cubicBezTo>
                        <a:pt x="27" y="70"/>
                        <a:pt x="27" y="70"/>
                        <a:pt x="27" y="70"/>
                      </a:cubicBezTo>
                      <a:cubicBezTo>
                        <a:pt x="33" y="67"/>
                        <a:pt x="33" y="67"/>
                        <a:pt x="33" y="67"/>
                      </a:cubicBezTo>
                      <a:cubicBezTo>
                        <a:pt x="30" y="61"/>
                        <a:pt x="30" y="61"/>
                        <a:pt x="30" y="61"/>
                      </a:cubicBezTo>
                      <a:cubicBezTo>
                        <a:pt x="24" y="64"/>
                        <a:pt x="24" y="64"/>
                        <a:pt x="24" y="64"/>
                      </a:cubicBezTo>
                      <a:close/>
                      <a:moveTo>
                        <a:pt x="53" y="51"/>
                      </a:moveTo>
                      <a:cubicBezTo>
                        <a:pt x="50" y="51"/>
                        <a:pt x="48" y="53"/>
                        <a:pt x="48" y="56"/>
                      </a:cubicBezTo>
                      <a:cubicBezTo>
                        <a:pt x="48" y="59"/>
                        <a:pt x="50" y="61"/>
                        <a:pt x="53" y="61"/>
                      </a:cubicBezTo>
                      <a:cubicBezTo>
                        <a:pt x="56" y="61"/>
                        <a:pt x="58" y="59"/>
                        <a:pt x="58" y="56"/>
                      </a:cubicBezTo>
                      <a:cubicBezTo>
                        <a:pt x="58" y="53"/>
                        <a:pt x="56" y="51"/>
                        <a:pt x="53" y="51"/>
                      </a:cubicBezTo>
                      <a:close/>
                    </a:path>
                  </a:pathLst>
                </a:custGeom>
                <a:solidFill>
                  <a:srgbClr val="002F6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>
                    <a:solidFill>
                      <a:prstClr val="black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290AEE62-EB03-463E-96CF-19F11B96828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25066" y="3562253"/>
                      <a:ext cx="1120178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sz="1400" b="0" i="1" smtClean="0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  <m: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1400" b="0" i="1" smtClean="0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400" b="0" i="1" smtClean="0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sz="1400" b="0" i="1" smtClean="0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oMath>
                        </m:oMathPara>
                      </a14:m>
                      <a:endParaRPr lang="en-US" sz="1400" dirty="0">
                        <a:solidFill>
                          <a:srgbClr val="474747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290AEE62-EB03-463E-96CF-19F11B96828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25066" y="3562253"/>
                      <a:ext cx="1120178" cy="307777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D18AE48F-E905-4C26-91B0-BBB50496D531}"/>
                    </a:ext>
                  </a:extLst>
                </p:cNvPr>
                <p:cNvGrpSpPr/>
                <p:nvPr/>
              </p:nvGrpSpPr>
              <p:grpSpPr>
                <a:xfrm>
                  <a:off x="8227058" y="4748098"/>
                  <a:ext cx="2115776" cy="1511591"/>
                  <a:chOff x="8227058" y="4748098"/>
                  <a:chExt cx="2115776" cy="1511591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73" name="TextBox 72">
                        <a:extLst>
                          <a:ext uri="{FF2B5EF4-FFF2-40B4-BE49-F238E27FC236}">
                            <a16:creationId xmlns:a16="http://schemas.microsoft.com/office/drawing/2014/main" id="{F178084C-699D-4E3F-B7D2-C73D6ED8A2D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27058" y="5627656"/>
                        <a:ext cx="2115776" cy="63203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Optimization solver</a:t>
                        </a:r>
                      </a:p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4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arg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sz="140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𝜖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lim>
                                  </m:limLow>
                                </m:fName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40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func>
                            </m:oMath>
                          </m:oMathPara>
                        </a14:m>
                        <a:endParaRPr lang="en-US" sz="1400" dirty="0">
                          <a:solidFill>
                            <a:srgbClr val="000000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73" name="TextBox 72">
                        <a:extLst>
                          <a:ext uri="{FF2B5EF4-FFF2-40B4-BE49-F238E27FC236}">
                            <a16:creationId xmlns:a16="http://schemas.microsoft.com/office/drawing/2014/main" id="{F178084C-699D-4E3F-B7D2-C73D6ED8A2D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227058" y="5627656"/>
                        <a:ext cx="2115776" cy="632033"/>
                      </a:xfrm>
                      <a:prstGeom prst="rect">
                        <a:avLst/>
                      </a:prstGeom>
                      <a:blipFill>
                        <a:blip r:embed="rId24"/>
                        <a:stretch>
                          <a:fillRect t="-192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74" name="Group 73">
                    <a:extLst>
                      <a:ext uri="{FF2B5EF4-FFF2-40B4-BE49-F238E27FC236}">
                        <a16:creationId xmlns:a16="http://schemas.microsoft.com/office/drawing/2014/main" id="{9ACCA185-A4E6-488E-A01E-9B2A68FBD956}"/>
                      </a:ext>
                    </a:extLst>
                  </p:cNvPr>
                  <p:cNvGrpSpPr/>
                  <p:nvPr/>
                </p:nvGrpSpPr>
                <p:grpSpPr>
                  <a:xfrm>
                    <a:off x="8625548" y="4748098"/>
                    <a:ext cx="1235837" cy="739840"/>
                    <a:chOff x="6437543" y="598311"/>
                    <a:chExt cx="1235837" cy="739840"/>
                  </a:xfrm>
                </p:grpSpPr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75" name="Rectangle: Rounded Corners 74">
                          <a:extLst>
                            <a:ext uri="{FF2B5EF4-FFF2-40B4-BE49-F238E27FC236}">
                              <a16:creationId xmlns:a16="http://schemas.microsoft.com/office/drawing/2014/main" id="{3A860A4A-B6CC-497C-A700-FEEE5958EB7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30234" y="776927"/>
                          <a:ext cx="1032992" cy="553694"/>
                        </a:xfrm>
                        <a:prstGeom prst="roundRect">
                          <a:avLst/>
                        </a:prstGeom>
                        <a:noFill/>
                        <a:ln w="1905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800" b="0" i="1" dirty="0">
                            <a:solidFill>
                              <a:srgbClr val="002F65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800" b="0" i="1" smtClean="0">
                                        <a:solidFill>
                                          <a:srgbClr val="002F6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800" b="0" i="1" smtClean="0">
                                            <a:solidFill>
                                              <a:srgbClr val="002F6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800" b="0" i="0" smtClean="0">
                                            <a:solidFill>
                                              <a:srgbClr val="002F6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e>
                                      <m:lim>
                                        <m:r>
                                          <a:rPr lang="en-US" sz="800" b="0" i="1" smtClean="0">
                                            <a:solidFill>
                                              <a:srgbClr val="002F6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lim>
                                    </m:limLow>
                                  </m:fName>
                                  <m:e>
                                    <m:sSup>
                                      <m:sSupPr>
                                        <m:ctrlPr>
                                          <a:rPr lang="en-US" sz="800" b="0" i="1" smtClean="0">
                                            <a:solidFill>
                                              <a:srgbClr val="002F6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800" b="0" i="1" smtClean="0">
                                            <a:solidFill>
                                              <a:srgbClr val="002F6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p>
                                        <m:r>
                                          <a:rPr lang="en-US" sz="800" b="0" i="1" smtClean="0">
                                            <a:solidFill>
                                              <a:srgbClr val="002F6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800" b="0" i="1" smtClean="0">
                                        <a:solidFill>
                                          <a:srgbClr val="002F6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800" b="0" dirty="0">
                            <a:solidFill>
                              <a:srgbClr val="002F65"/>
                            </a:solidFill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smtClean="0">
                                    <a:solidFill>
                                      <a:srgbClr val="002F65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800" b="0" i="1" smtClean="0">
                                    <a:solidFill>
                                      <a:srgbClr val="002F65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800" b="0" i="1" smtClean="0">
                                    <a:solidFill>
                                      <a:srgbClr val="002F65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800" b="0" i="1" smtClean="0">
                                    <a:solidFill>
                                      <a:srgbClr val="002F65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800" b="0" i="0" smtClean="0">
                                    <a:solidFill>
                                      <a:srgbClr val="002F65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800" b="0" i="1" smtClean="0">
                                    <a:solidFill>
                                      <a:srgbClr val="002F65"/>
                                    </a:solidFill>
                                    <a:latin typeface="Cambria Math" panose="02040503050406030204" pitchFamily="18" charset="0"/>
                                  </a:rPr>
                                  <m:t>𝐴𝑥</m:t>
                                </m:r>
                                <m:r>
                                  <a:rPr lang="en-US" sz="800" b="0" i="1" smtClean="0">
                                    <a:solidFill>
                                      <a:srgbClr val="002F65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800" b="0" i="1" smtClean="0">
                                    <a:solidFill>
                                      <a:srgbClr val="002F65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800" b="0" i="1" dirty="0">
                            <a:solidFill>
                              <a:srgbClr val="002F65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800" i="1" dirty="0">
                              <a:solidFill>
                                <a:srgbClr val="002F65"/>
                              </a:solidFill>
                            </a:rPr>
                            <a:t>….</a:t>
                          </a:r>
                        </a:p>
                      </p:txBody>
                    </p:sp>
                  </mc:Choice>
                  <mc:Fallback>
                    <p:sp>
                      <p:nvSpPr>
                        <p:cNvPr id="75" name="Rectangle: Rounded Corners 74">
                          <a:extLst>
                            <a:ext uri="{FF2B5EF4-FFF2-40B4-BE49-F238E27FC236}">
                              <a16:creationId xmlns:a16="http://schemas.microsoft.com/office/drawing/2014/main" id="{3A860A4A-B6CC-497C-A700-FEEE5958EB7B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630234" y="776927"/>
                          <a:ext cx="1032992" cy="553694"/>
                        </a:xfrm>
                        <a:prstGeom prst="roundRect">
                          <a:avLst/>
                        </a:prstGeom>
                        <a:blipFill>
                          <a:blip r:embed="rId25"/>
                          <a:stretch>
                            <a:fillRect b="-9890"/>
                          </a:stretch>
                        </a:blipFill>
                        <a:ln w="19050"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pic>
                  <p:nvPicPr>
                    <p:cNvPr id="76" name="Picture 75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728A2DB4-EA80-4216-84D2-BF7E6A763F3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437543" y="598311"/>
                      <a:ext cx="1235837" cy="73984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CE6F54A3-FB9F-4507-873C-D66F31035232}"/>
                </a:ext>
              </a:extLst>
            </p:cNvPr>
            <p:cNvGrpSpPr/>
            <p:nvPr/>
          </p:nvGrpSpPr>
          <p:grpSpPr>
            <a:xfrm>
              <a:off x="6789629" y="4286778"/>
              <a:ext cx="3359791" cy="1943553"/>
              <a:chOff x="6605069" y="4286778"/>
              <a:chExt cx="3359791" cy="1943553"/>
            </a:xfrm>
          </p:grpSpPr>
          <p:sp>
            <p:nvSpPr>
              <p:cNvPr id="166" name="Rectangle: Rounded Corners 165">
                <a:extLst>
                  <a:ext uri="{FF2B5EF4-FFF2-40B4-BE49-F238E27FC236}">
                    <a16:creationId xmlns:a16="http://schemas.microsoft.com/office/drawing/2014/main" id="{23F381A1-7D26-49DA-AAD5-C79ABF559D8A}"/>
                  </a:ext>
                </a:extLst>
              </p:cNvPr>
              <p:cNvSpPr/>
              <p:nvPr/>
            </p:nvSpPr>
            <p:spPr>
              <a:xfrm>
                <a:off x="6605069" y="4286778"/>
                <a:ext cx="3359791" cy="1943553"/>
              </a:xfrm>
              <a:custGeom>
                <a:avLst/>
                <a:gdLst>
                  <a:gd name="connsiteX0" fmla="*/ 0 w 3359791"/>
                  <a:gd name="connsiteY0" fmla="*/ 462352 h 1943553"/>
                  <a:gd name="connsiteX1" fmla="*/ 462352 w 3359791"/>
                  <a:gd name="connsiteY1" fmla="*/ 0 h 1943553"/>
                  <a:gd name="connsiteX2" fmla="*/ 1095475 w 3359791"/>
                  <a:gd name="connsiteY2" fmla="*/ 0 h 1943553"/>
                  <a:gd name="connsiteX3" fmla="*/ 1655545 w 3359791"/>
                  <a:gd name="connsiteY3" fmla="*/ 0 h 1943553"/>
                  <a:gd name="connsiteX4" fmla="*/ 2191264 w 3359791"/>
                  <a:gd name="connsiteY4" fmla="*/ 0 h 1943553"/>
                  <a:gd name="connsiteX5" fmla="*/ 2897439 w 3359791"/>
                  <a:gd name="connsiteY5" fmla="*/ 0 h 1943553"/>
                  <a:gd name="connsiteX6" fmla="*/ 3359791 w 3359791"/>
                  <a:gd name="connsiteY6" fmla="*/ 462352 h 1943553"/>
                  <a:gd name="connsiteX7" fmla="*/ 3359791 w 3359791"/>
                  <a:gd name="connsiteY7" fmla="*/ 981965 h 1943553"/>
                  <a:gd name="connsiteX8" fmla="*/ 3359791 w 3359791"/>
                  <a:gd name="connsiteY8" fmla="*/ 1481201 h 1943553"/>
                  <a:gd name="connsiteX9" fmla="*/ 2897439 w 3359791"/>
                  <a:gd name="connsiteY9" fmla="*/ 1943553 h 1943553"/>
                  <a:gd name="connsiteX10" fmla="*/ 2239966 w 3359791"/>
                  <a:gd name="connsiteY10" fmla="*/ 1943553 h 1943553"/>
                  <a:gd name="connsiteX11" fmla="*/ 1655545 w 3359791"/>
                  <a:gd name="connsiteY11" fmla="*/ 1943553 h 1943553"/>
                  <a:gd name="connsiteX12" fmla="*/ 1046773 w 3359791"/>
                  <a:gd name="connsiteY12" fmla="*/ 1943553 h 1943553"/>
                  <a:gd name="connsiteX13" fmla="*/ 462352 w 3359791"/>
                  <a:gd name="connsiteY13" fmla="*/ 1943553 h 1943553"/>
                  <a:gd name="connsiteX14" fmla="*/ 0 w 3359791"/>
                  <a:gd name="connsiteY14" fmla="*/ 1481201 h 1943553"/>
                  <a:gd name="connsiteX15" fmla="*/ 0 w 3359791"/>
                  <a:gd name="connsiteY15" fmla="*/ 981965 h 1943553"/>
                  <a:gd name="connsiteX16" fmla="*/ 0 w 3359791"/>
                  <a:gd name="connsiteY16" fmla="*/ 462352 h 1943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359791" h="1943553" extrusionOk="0">
                    <a:moveTo>
                      <a:pt x="0" y="462352"/>
                    </a:moveTo>
                    <a:cubicBezTo>
                      <a:pt x="-60894" y="212946"/>
                      <a:pt x="202771" y="-6153"/>
                      <a:pt x="462352" y="0"/>
                    </a:cubicBezTo>
                    <a:cubicBezTo>
                      <a:pt x="674086" y="-2809"/>
                      <a:pt x="937358" y="-18792"/>
                      <a:pt x="1095475" y="0"/>
                    </a:cubicBezTo>
                    <a:cubicBezTo>
                      <a:pt x="1253592" y="18792"/>
                      <a:pt x="1388844" y="-26711"/>
                      <a:pt x="1655545" y="0"/>
                    </a:cubicBezTo>
                    <a:cubicBezTo>
                      <a:pt x="1922246" y="26711"/>
                      <a:pt x="2011521" y="-22479"/>
                      <a:pt x="2191264" y="0"/>
                    </a:cubicBezTo>
                    <a:cubicBezTo>
                      <a:pt x="2371007" y="22479"/>
                      <a:pt x="2611931" y="24025"/>
                      <a:pt x="2897439" y="0"/>
                    </a:cubicBezTo>
                    <a:cubicBezTo>
                      <a:pt x="3122994" y="42315"/>
                      <a:pt x="3322497" y="233098"/>
                      <a:pt x="3359791" y="462352"/>
                    </a:cubicBezTo>
                    <a:cubicBezTo>
                      <a:pt x="3342126" y="566620"/>
                      <a:pt x="3369945" y="756057"/>
                      <a:pt x="3359791" y="981965"/>
                    </a:cubicBezTo>
                    <a:cubicBezTo>
                      <a:pt x="3349637" y="1207873"/>
                      <a:pt x="3342323" y="1317133"/>
                      <a:pt x="3359791" y="1481201"/>
                    </a:cubicBezTo>
                    <a:cubicBezTo>
                      <a:pt x="3365698" y="1739800"/>
                      <a:pt x="3205588" y="1922099"/>
                      <a:pt x="2897439" y="1943553"/>
                    </a:cubicBezTo>
                    <a:cubicBezTo>
                      <a:pt x="2605170" y="1951733"/>
                      <a:pt x="2373485" y="1953719"/>
                      <a:pt x="2239966" y="1943553"/>
                    </a:cubicBezTo>
                    <a:cubicBezTo>
                      <a:pt x="2106447" y="1933387"/>
                      <a:pt x="1888950" y="1931474"/>
                      <a:pt x="1655545" y="1943553"/>
                    </a:cubicBezTo>
                    <a:cubicBezTo>
                      <a:pt x="1422140" y="1955632"/>
                      <a:pt x="1221431" y="1916419"/>
                      <a:pt x="1046773" y="1943553"/>
                    </a:cubicBezTo>
                    <a:cubicBezTo>
                      <a:pt x="872115" y="1970687"/>
                      <a:pt x="683224" y="1925344"/>
                      <a:pt x="462352" y="1943553"/>
                    </a:cubicBezTo>
                    <a:cubicBezTo>
                      <a:pt x="221841" y="1973585"/>
                      <a:pt x="-41042" y="1709330"/>
                      <a:pt x="0" y="1481201"/>
                    </a:cubicBezTo>
                    <a:cubicBezTo>
                      <a:pt x="3461" y="1336191"/>
                      <a:pt x="-12140" y="1106238"/>
                      <a:pt x="0" y="981965"/>
                    </a:cubicBezTo>
                    <a:cubicBezTo>
                      <a:pt x="12140" y="857692"/>
                      <a:pt x="-9254" y="716507"/>
                      <a:pt x="0" y="462352"/>
                    </a:cubicBezTo>
                    <a:close/>
                  </a:path>
                </a:pathLst>
              </a:custGeom>
              <a:noFill/>
              <a:ln w="19050">
                <a:solidFill>
                  <a:schemeClr val="bg1">
                    <a:lumMod val="85000"/>
                  </a:schemeClr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3116997014">
                      <a:prstGeom prst="roundRect">
                        <a:avLst>
                          <a:gd name="adj" fmla="val 23789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D3631968-97A1-4B3F-9E71-417A74E65194}"/>
                  </a:ext>
                </a:extLst>
              </p:cNvPr>
              <p:cNvSpPr txBox="1"/>
              <p:nvPr/>
            </p:nvSpPr>
            <p:spPr>
              <a:xfrm>
                <a:off x="7735288" y="4294477"/>
                <a:ext cx="1027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altLang="zh-CN" sz="1400" dirty="0">
                    <a:solidFill>
                      <a:schemeClr val="bg1">
                        <a:lumMod val="75000"/>
                      </a:schemeClr>
                    </a:solidFill>
                  </a:rPr>
                  <a:t>est Time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73838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4354</TotalTime>
  <Words>191</Words>
  <Application>Microsoft Office PowerPoint</Application>
  <PresentationFormat>Widescreen</PresentationFormat>
  <Paragraphs>69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Calibri Light</vt:lpstr>
      <vt:lpstr>Cambria Math</vt:lpstr>
      <vt:lpstr>Calibri</vt:lpstr>
      <vt:lpstr>Arial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Tang Bo</dc:creator>
  <cp:lastModifiedBy>Tang Bo</cp:lastModifiedBy>
  <cp:revision>10</cp:revision>
  <dcterms:created xsi:type="dcterms:W3CDTF">2021-10-15T05:30:31Z</dcterms:created>
  <dcterms:modified xsi:type="dcterms:W3CDTF">2022-04-19T03:24:03Z</dcterms:modified>
</cp:coreProperties>
</file>